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  <p:sldMasterId id="2147483698" r:id="rId5"/>
    <p:sldMasterId id="2147483717" r:id="rId6"/>
    <p:sldMasterId id="2147483736" r:id="rId7"/>
  </p:sldMasterIdLst>
  <p:notesMasterIdLst>
    <p:notesMasterId r:id="rId10"/>
  </p:notesMasterIdLst>
  <p:sldIdLst>
    <p:sldId id="269" r:id="rId8"/>
    <p:sldId id="348" r:id="rId9"/>
    <p:sldId id="311" r:id="rId11"/>
    <p:sldId id="284" r:id="rId12"/>
    <p:sldId id="411" r:id="rId13"/>
    <p:sldId id="413" r:id="rId14"/>
    <p:sldId id="414" r:id="rId15"/>
    <p:sldId id="412" r:id="rId16"/>
    <p:sldId id="285" r:id="rId17"/>
    <p:sldId id="315" r:id="rId18"/>
    <p:sldId id="290" r:id="rId19"/>
    <p:sldId id="291" r:id="rId20"/>
    <p:sldId id="293" r:id="rId21"/>
    <p:sldId id="295" r:id="rId22"/>
    <p:sldId id="301" r:id="rId23"/>
    <p:sldId id="302" r:id="rId24"/>
    <p:sldId id="303" r:id="rId25"/>
    <p:sldId id="304" r:id="rId26"/>
    <p:sldId id="312" r:id="rId27"/>
    <p:sldId id="319" r:id="rId28"/>
    <p:sldId id="337" r:id="rId29"/>
    <p:sldId id="338" r:id="rId30"/>
    <p:sldId id="286" r:id="rId31"/>
    <p:sldId id="349" r:id="rId32"/>
    <p:sldId id="296" r:id="rId33"/>
    <p:sldId id="318" r:id="rId34"/>
    <p:sldId id="297" r:id="rId35"/>
    <p:sldId id="316" r:id="rId36"/>
    <p:sldId id="317" r:id="rId37"/>
    <p:sldId id="313" r:id="rId38"/>
    <p:sldId id="281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3" name="Author" initials="A" lastIdx="0" clrIdx="2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9" Type="http://schemas.openxmlformats.org/officeDocument/2006/relationships/tags" Target="../tags/tag466.xml"/><Relationship Id="rId8" Type="http://schemas.openxmlformats.org/officeDocument/2006/relationships/tags" Target="../tags/tag465.xml"/><Relationship Id="rId7" Type="http://schemas.openxmlformats.org/officeDocument/2006/relationships/tags" Target="../tags/tag464.xml"/><Relationship Id="rId6" Type="http://schemas.openxmlformats.org/officeDocument/2006/relationships/tags" Target="../tags/tag463.xml"/><Relationship Id="rId5" Type="http://schemas.openxmlformats.org/officeDocument/2006/relationships/tags" Target="../tags/tag462.xml"/><Relationship Id="rId4" Type="http://schemas.openxmlformats.org/officeDocument/2006/relationships/tags" Target="../tags/tag461.xml"/><Relationship Id="rId3" Type="http://schemas.openxmlformats.org/officeDocument/2006/relationships/tags" Target="../tags/tag460.xml"/><Relationship Id="rId2" Type="http://schemas.openxmlformats.org/officeDocument/2006/relationships/tags" Target="../tags/tag459.xml"/><Relationship Id="rId12" Type="http://schemas.openxmlformats.org/officeDocument/2006/relationships/tags" Target="../tags/tag469.xml"/><Relationship Id="rId11" Type="http://schemas.openxmlformats.org/officeDocument/2006/relationships/tags" Target="../tags/tag468.xml"/><Relationship Id="rId10" Type="http://schemas.openxmlformats.org/officeDocument/2006/relationships/tags" Target="../tags/tag467.xml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9" Type="http://schemas.openxmlformats.org/officeDocument/2006/relationships/tags" Target="../tags/tag477.xml"/><Relationship Id="rId8" Type="http://schemas.openxmlformats.org/officeDocument/2006/relationships/tags" Target="../tags/tag476.xml"/><Relationship Id="rId7" Type="http://schemas.openxmlformats.org/officeDocument/2006/relationships/tags" Target="../tags/tag475.xml"/><Relationship Id="rId6" Type="http://schemas.openxmlformats.org/officeDocument/2006/relationships/tags" Target="../tags/tag474.xml"/><Relationship Id="rId5" Type="http://schemas.openxmlformats.org/officeDocument/2006/relationships/tags" Target="../tags/tag473.xml"/><Relationship Id="rId4" Type="http://schemas.openxmlformats.org/officeDocument/2006/relationships/tags" Target="../tags/tag472.xml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20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39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0" Type="http://schemas.openxmlformats.org/officeDocument/2006/relationships/tags" Target="../tags/tag6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116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tags" Target="../tags/tag177.xml"/><Relationship Id="rId7" Type="http://schemas.openxmlformats.org/officeDocument/2006/relationships/tags" Target="../tags/tag176.xml"/><Relationship Id="rId6" Type="http://schemas.openxmlformats.org/officeDocument/2006/relationships/tags" Target="../tags/tag175.xml"/><Relationship Id="rId5" Type="http://schemas.openxmlformats.org/officeDocument/2006/relationships/tags" Target="../tags/tag174.xml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2" Type="http://schemas.openxmlformats.org/officeDocument/2006/relationships/tags" Target="../tags/tag181.xml"/><Relationship Id="rId11" Type="http://schemas.openxmlformats.org/officeDocument/2006/relationships/tags" Target="../tags/tag180.xml"/><Relationship Id="rId10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212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211.xml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225.xml"/><Relationship Id="rId7" Type="http://schemas.openxmlformats.org/officeDocument/2006/relationships/tags" Target="../tags/tag224.xml"/><Relationship Id="rId6" Type="http://schemas.openxmlformats.org/officeDocument/2006/relationships/tags" Target="../tags/tag22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0" Type="http://schemas.openxmlformats.org/officeDocument/2006/relationships/tags" Target="../tags/tag248.xml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256.xml"/><Relationship Id="rId8" Type="http://schemas.openxmlformats.org/officeDocument/2006/relationships/tags" Target="../tags/tag255.xml"/><Relationship Id="rId7" Type="http://schemas.openxmlformats.org/officeDocument/2006/relationships/tags" Target="../tags/tag254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0" Type="http://schemas.openxmlformats.org/officeDocument/2006/relationships/tags" Target="../tags/tag257.xml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274.xml"/><Relationship Id="rId8" Type="http://schemas.openxmlformats.org/officeDocument/2006/relationships/tags" Target="../tags/tag273.xml"/><Relationship Id="rId7" Type="http://schemas.openxmlformats.org/officeDocument/2006/relationships/tags" Target="../tags/tag272.xml"/><Relationship Id="rId6" Type="http://schemas.openxmlformats.org/officeDocument/2006/relationships/tags" Target="../tags/tag271.xml"/><Relationship Id="rId5" Type="http://schemas.openxmlformats.org/officeDocument/2006/relationships/tags" Target="../tags/tag270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2" Type="http://schemas.openxmlformats.org/officeDocument/2006/relationships/tags" Target="../tags/tag277.xml"/><Relationship Id="rId11" Type="http://schemas.openxmlformats.org/officeDocument/2006/relationships/tags" Target="../tags/tag276.xml"/><Relationship Id="rId10" Type="http://schemas.openxmlformats.org/officeDocument/2006/relationships/tags" Target="../tags/tag275.xm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302.xml"/><Relationship Id="rId7" Type="http://schemas.openxmlformats.org/officeDocument/2006/relationships/tags" Target="../tags/tag301.xml"/><Relationship Id="rId6" Type="http://schemas.openxmlformats.org/officeDocument/2006/relationships/tags" Target="../tags/tag300.xml"/><Relationship Id="rId5" Type="http://schemas.openxmlformats.org/officeDocument/2006/relationships/tags" Target="../tags/tag299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298.xml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304.xml"/><Relationship Id="rId2" Type="http://schemas.openxmlformats.org/officeDocument/2006/relationships/tags" Target="../tags/tag303.xm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306.xml"/><Relationship Id="rId2" Type="http://schemas.openxmlformats.org/officeDocument/2006/relationships/tags" Target="../tags/tag305.xml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5" Type="http://schemas.openxmlformats.org/officeDocument/2006/relationships/tags" Target="../tags/tag308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307.xml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310.xml"/><Relationship Id="rId2" Type="http://schemas.openxmlformats.org/officeDocument/2006/relationships/tags" Target="../tags/tag309.xml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312.xml"/><Relationship Id="rId2" Type="http://schemas.openxmlformats.org/officeDocument/2006/relationships/tags" Target="../tags/tag311.xml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tags" Target="../tags/tag321.xml"/><Relationship Id="rId7" Type="http://schemas.openxmlformats.org/officeDocument/2006/relationships/tags" Target="../tags/tag320.xml"/><Relationship Id="rId6" Type="http://schemas.openxmlformats.org/officeDocument/2006/relationships/tags" Target="../tags/tag319.xml"/><Relationship Id="rId5" Type="http://schemas.openxmlformats.org/officeDocument/2006/relationships/tags" Target="../tags/tag318.xml"/><Relationship Id="rId4" Type="http://schemas.openxmlformats.org/officeDocument/2006/relationships/tags" Target="../tags/tag317.xml"/><Relationship Id="rId3" Type="http://schemas.openxmlformats.org/officeDocument/2006/relationships/tags" Target="../tags/tag316.xml"/><Relationship Id="rId2" Type="http://schemas.openxmlformats.org/officeDocument/2006/relationships/tags" Target="../tags/tag315.xml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7" Type="http://schemas.openxmlformats.org/officeDocument/2006/relationships/tags" Target="../tags/tag327.xml"/><Relationship Id="rId6" Type="http://schemas.openxmlformats.org/officeDocument/2006/relationships/tags" Target="../tags/tag326.xml"/><Relationship Id="rId5" Type="http://schemas.openxmlformats.org/officeDocument/2006/relationships/tags" Target="../tags/tag325.xml"/><Relationship Id="rId4" Type="http://schemas.openxmlformats.org/officeDocument/2006/relationships/tags" Target="../tags/tag324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" Type="http://schemas.openxmlformats.org/officeDocument/2006/relationships/tags" Target="../tags/tag336.xml"/><Relationship Id="rId10" Type="http://schemas.openxmlformats.org/officeDocument/2006/relationships/tags" Target="../tags/tag344.xml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tags" Target="../tags/tag351.xml"/><Relationship Id="rId7" Type="http://schemas.openxmlformats.org/officeDocument/2006/relationships/tags" Target="../tags/tag350.xml"/><Relationship Id="rId6" Type="http://schemas.openxmlformats.org/officeDocument/2006/relationships/tags" Target="../tags/tag349.xml"/><Relationship Id="rId5" Type="http://schemas.openxmlformats.org/officeDocument/2006/relationships/tags" Target="../tags/tag348.xml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0" Type="http://schemas.openxmlformats.org/officeDocument/2006/relationships/tags" Target="../tags/tag353.xml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9" Type="http://schemas.openxmlformats.org/officeDocument/2006/relationships/tags" Target="../tags/tag361.xml"/><Relationship Id="rId8" Type="http://schemas.openxmlformats.org/officeDocument/2006/relationships/tags" Target="../tags/tag360.xml"/><Relationship Id="rId7" Type="http://schemas.openxmlformats.org/officeDocument/2006/relationships/tags" Target="../tags/tag359.xml"/><Relationship Id="rId6" Type="http://schemas.openxmlformats.org/officeDocument/2006/relationships/tags" Target="../tags/tag358.xml"/><Relationship Id="rId5" Type="http://schemas.openxmlformats.org/officeDocument/2006/relationships/tags" Target="../tags/tag357.xml"/><Relationship Id="rId4" Type="http://schemas.openxmlformats.org/officeDocument/2006/relationships/tags" Target="../tags/tag356.xml"/><Relationship Id="rId3" Type="http://schemas.openxmlformats.org/officeDocument/2006/relationships/tags" Target="../tags/tag355.xml"/><Relationship Id="rId2" Type="http://schemas.openxmlformats.org/officeDocument/2006/relationships/tags" Target="../tags/tag354.xml"/><Relationship Id="rId10" Type="http://schemas.openxmlformats.org/officeDocument/2006/relationships/tags" Target="../tags/tag362.xml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370.xml"/><Relationship Id="rId8" Type="http://schemas.openxmlformats.org/officeDocument/2006/relationships/tags" Target="../tags/tag369.xml"/><Relationship Id="rId7" Type="http://schemas.openxmlformats.org/officeDocument/2006/relationships/tags" Target="../tags/tag368.xml"/><Relationship Id="rId6" Type="http://schemas.openxmlformats.org/officeDocument/2006/relationships/tags" Target="../tags/tag367.xml"/><Relationship Id="rId5" Type="http://schemas.openxmlformats.org/officeDocument/2006/relationships/tags" Target="../tags/tag366.xml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2" Type="http://schemas.openxmlformats.org/officeDocument/2006/relationships/tags" Target="../tags/tag373.xml"/><Relationship Id="rId11" Type="http://schemas.openxmlformats.org/officeDocument/2006/relationships/tags" Target="../tags/tag372.xml"/><Relationship Id="rId10" Type="http://schemas.openxmlformats.org/officeDocument/2006/relationships/tags" Target="../tags/tag371.xml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tags" Target="../tags/tag391.xml"/><Relationship Id="rId7" Type="http://schemas.openxmlformats.org/officeDocument/2006/relationships/tags" Target="../tags/tag390.xml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tags" Target="../tags/tag398.xml"/><Relationship Id="rId7" Type="http://schemas.openxmlformats.org/officeDocument/2006/relationships/tags" Target="../tags/tag397.xml"/><Relationship Id="rId6" Type="http://schemas.openxmlformats.org/officeDocument/2006/relationships/tags" Target="../tags/tag396.xml"/><Relationship Id="rId5" Type="http://schemas.openxmlformats.org/officeDocument/2006/relationships/tags" Target="../tags/tag395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394.xml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5" Type="http://schemas.openxmlformats.org/officeDocument/2006/relationships/tags" Target="../tags/tag404.xml"/><Relationship Id="rId4" Type="http://schemas.openxmlformats.org/officeDocument/2006/relationships/image" Target="../media/image1.svg"/><Relationship Id="rId3" Type="http://schemas.openxmlformats.org/officeDocument/2006/relationships/image" Target="../media/image1.png"/><Relationship Id="rId2" Type="http://schemas.openxmlformats.org/officeDocument/2006/relationships/tags" Target="../tags/tag403.xml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tags" Target="../tags/tag408.xml"/><Relationship Id="rId2" Type="http://schemas.openxmlformats.org/officeDocument/2006/relationships/tags" Target="../tags/tag407.xml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tags" Target="../tags/tag410.xml"/><Relationship Id="rId2" Type="http://schemas.openxmlformats.org/officeDocument/2006/relationships/tags" Target="../tags/tag409.xml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tags" Target="../tags/tag417.xml"/><Relationship Id="rId7" Type="http://schemas.openxmlformats.org/officeDocument/2006/relationships/tags" Target="../tags/tag416.xml"/><Relationship Id="rId6" Type="http://schemas.openxmlformats.org/officeDocument/2006/relationships/tags" Target="../tags/tag415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7" Type="http://schemas.openxmlformats.org/officeDocument/2006/relationships/tags" Target="../tags/tag423.xml"/><Relationship Id="rId6" Type="http://schemas.openxmlformats.org/officeDocument/2006/relationships/tags" Target="../tags/tag422.xml"/><Relationship Id="rId5" Type="http://schemas.openxmlformats.org/officeDocument/2006/relationships/tags" Target="../tags/tag421.xml"/><Relationship Id="rId4" Type="http://schemas.openxmlformats.org/officeDocument/2006/relationships/tags" Target="../tags/tag420.xml"/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9" Type="http://schemas.openxmlformats.org/officeDocument/2006/relationships/tags" Target="../tags/tag431.xml"/><Relationship Id="rId8" Type="http://schemas.openxmlformats.org/officeDocument/2006/relationships/tags" Target="../tags/tag430.xml"/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9" Type="http://schemas.openxmlformats.org/officeDocument/2006/relationships/tags" Target="../tags/tag439.xml"/><Relationship Id="rId8" Type="http://schemas.openxmlformats.org/officeDocument/2006/relationships/tags" Target="../tags/tag438.xml"/><Relationship Id="rId7" Type="http://schemas.openxmlformats.org/officeDocument/2006/relationships/tags" Target="../tags/tag437.xml"/><Relationship Id="rId6" Type="http://schemas.openxmlformats.org/officeDocument/2006/relationships/tags" Target="../tags/tag436.xml"/><Relationship Id="rId5" Type="http://schemas.openxmlformats.org/officeDocument/2006/relationships/tags" Target="../tags/tag435.xml"/><Relationship Id="rId4" Type="http://schemas.openxmlformats.org/officeDocument/2006/relationships/tags" Target="../tags/tag434.xml"/><Relationship Id="rId3" Type="http://schemas.openxmlformats.org/officeDocument/2006/relationships/tags" Target="../tags/tag433.xml"/><Relationship Id="rId2" Type="http://schemas.openxmlformats.org/officeDocument/2006/relationships/tags" Target="../tags/tag432.xml"/><Relationship Id="rId10" Type="http://schemas.openxmlformats.org/officeDocument/2006/relationships/tags" Target="../tags/tag440.xml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9" Type="http://schemas.openxmlformats.org/officeDocument/2006/relationships/tags" Target="../tags/tag448.xml"/><Relationship Id="rId8" Type="http://schemas.openxmlformats.org/officeDocument/2006/relationships/tags" Target="../tags/tag447.xml"/><Relationship Id="rId7" Type="http://schemas.openxmlformats.org/officeDocument/2006/relationships/tags" Target="../tags/tag446.xml"/><Relationship Id="rId6" Type="http://schemas.openxmlformats.org/officeDocument/2006/relationships/tags" Target="../tags/tag445.xml"/><Relationship Id="rId5" Type="http://schemas.openxmlformats.org/officeDocument/2006/relationships/tags" Target="../tags/tag444.xml"/><Relationship Id="rId4" Type="http://schemas.openxmlformats.org/officeDocument/2006/relationships/tags" Target="../tags/tag443.xml"/><Relationship Id="rId3" Type="http://schemas.openxmlformats.org/officeDocument/2006/relationships/tags" Target="../tags/tag442.xml"/><Relationship Id="rId2" Type="http://schemas.openxmlformats.org/officeDocument/2006/relationships/tags" Target="../tags/tag441.xml"/><Relationship Id="rId10" Type="http://schemas.openxmlformats.org/officeDocument/2006/relationships/tags" Target="../tags/tag449.xml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tags" Target="../tags/tag457.xml"/><Relationship Id="rId8" Type="http://schemas.openxmlformats.org/officeDocument/2006/relationships/tags" Target="../tags/tag456.xml"/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0" Type="http://schemas.openxmlformats.org/officeDocument/2006/relationships/tags" Target="../tags/tag458.xml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0436060" y="-10802"/>
            <a:ext cx="1753527" cy="1753527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5104461"/>
            <a:ext cx="1753527" cy="1753527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0" y="755"/>
            <a:ext cx="12192000" cy="6856489"/>
            <a:chOff x="-182" y="-206"/>
            <a:chExt cx="12195357" cy="6858377"/>
          </a:xfrm>
        </p:grpSpPr>
        <p:sp>
          <p:nvSpPr>
            <p:cNvPr id="3" name="矩形 2"/>
            <p:cNvSpPr/>
            <p:nvPr>
              <p:custDataLst>
                <p:tags r:id="rId3"/>
              </p:custDataLst>
            </p:nvPr>
          </p:nvSpPr>
          <p:spPr>
            <a:xfrm>
              <a:off x="2540" y="0"/>
              <a:ext cx="12192635" cy="6857365"/>
            </a:xfrm>
            <a:prstGeom prst="rect">
              <a:avLst/>
            </a:prstGeom>
            <a:gradFill>
              <a:gsLst>
                <a:gs pos="0">
                  <a:srgbClr val="035D7D"/>
                </a:gs>
                <a:gs pos="100000">
                  <a:srgbClr val="14CD6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0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-182" y="-206"/>
              <a:ext cx="9977022" cy="6858377"/>
            </a:xfrm>
            <a:custGeom>
              <a:avLst/>
              <a:gdLst>
                <a:gd name="connsiteX0" fmla="*/ 4612069 w 9977022"/>
                <a:gd name="connsiteY0" fmla="*/ 0 h 6858377"/>
                <a:gd name="connsiteX1" fmla="*/ 8013836 w 9977022"/>
                <a:gd name="connsiteY1" fmla="*/ 258 h 6858377"/>
                <a:gd name="connsiteX2" fmla="*/ 8017762 w 9977022"/>
                <a:gd name="connsiteY2" fmla="*/ 2440 h 6858377"/>
                <a:gd name="connsiteX3" fmla="*/ 8528197 w 9977022"/>
                <a:gd name="connsiteY3" fmla="*/ 327765 h 6858377"/>
                <a:gd name="connsiteX4" fmla="*/ 9231057 w 9977022"/>
                <a:gd name="connsiteY4" fmla="*/ 5461482 h 6858377"/>
                <a:gd name="connsiteX5" fmla="*/ 8170564 w 9977022"/>
                <a:gd name="connsiteY5" fmla="*/ 6858377 h 6858377"/>
                <a:gd name="connsiteX6" fmla="*/ 223 w 9977022"/>
                <a:gd name="connsiteY6" fmla="*/ 6858231 h 6858377"/>
                <a:gd name="connsiteX7" fmla="*/ 0 w 9977022"/>
                <a:gd name="connsiteY7" fmla="*/ 5502741 h 6858377"/>
                <a:gd name="connsiteX8" fmla="*/ 3394961 w 9977022"/>
                <a:gd name="connsiteY8" fmla="*/ 1030850 h 6858377"/>
                <a:gd name="connsiteX9" fmla="*/ 4603663 w 9977022"/>
                <a:gd name="connsiteY9" fmla="*/ 4775 h 68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7022" h="6858377">
                  <a:moveTo>
                    <a:pt x="4612069" y="0"/>
                  </a:moveTo>
                  <a:lnTo>
                    <a:pt x="8013836" y="258"/>
                  </a:lnTo>
                  <a:lnTo>
                    <a:pt x="8017762" y="2440"/>
                  </a:lnTo>
                  <a:cubicBezTo>
                    <a:pt x="8193629" y="95292"/>
                    <a:pt x="8364828" y="203740"/>
                    <a:pt x="8528197" y="327765"/>
                  </a:cubicBezTo>
                  <a:cubicBezTo>
                    <a:pt x="10140088" y="1551475"/>
                    <a:pt x="10454733" y="3849636"/>
                    <a:pt x="9231057" y="5461482"/>
                  </a:cubicBezTo>
                  <a:lnTo>
                    <a:pt x="8170564" y="6858377"/>
                  </a:lnTo>
                  <a:lnTo>
                    <a:pt x="223" y="6858231"/>
                  </a:lnTo>
                  <a:lnTo>
                    <a:pt x="0" y="5502741"/>
                  </a:lnTo>
                  <a:lnTo>
                    <a:pt x="3394961" y="1030850"/>
                  </a:lnTo>
                  <a:cubicBezTo>
                    <a:pt x="3729390" y="590333"/>
                    <a:pt x="4144535" y="246180"/>
                    <a:pt x="4603663" y="4775"/>
                  </a:cubicBez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88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146" name="任意多边形 11"/>
            <p:cNvSpPr/>
            <p:nvPr>
              <p:custDataLst>
                <p:tags r:id="rId5"/>
              </p:custDataLst>
            </p:nvPr>
          </p:nvSpPr>
          <p:spPr>
            <a:xfrm>
              <a:off x="4086571" y="1410212"/>
              <a:ext cx="4103223" cy="4101821"/>
            </a:xfrm>
            <a:custGeom>
              <a:avLst/>
              <a:gdLst>
                <a:gd name="connsiteX0" fmla="*/ 4079278 w 4103223"/>
                <a:gd name="connsiteY0" fmla="*/ 2356963 h 4101821"/>
                <a:gd name="connsiteX1" fmla="*/ 4064301 w 4103223"/>
                <a:gd name="connsiteY1" fmla="*/ 2449972 h 4101821"/>
                <a:gd name="connsiteX2" fmla="*/ 3985140 w 4103223"/>
                <a:gd name="connsiteY2" fmla="*/ 2737510 h 4101821"/>
                <a:gd name="connsiteX3" fmla="*/ 3956953 w 4103223"/>
                <a:gd name="connsiteY3" fmla="*/ 2805900 h 4101821"/>
                <a:gd name="connsiteX4" fmla="*/ 2970883 w 4103223"/>
                <a:gd name="connsiteY4" fmla="*/ 3881943 h 4101821"/>
                <a:gd name="connsiteX5" fmla="*/ 2905206 w 4103223"/>
                <a:gd name="connsiteY5" fmla="*/ 3915980 h 4101821"/>
                <a:gd name="connsiteX6" fmla="*/ 2625655 w 4103223"/>
                <a:gd name="connsiteY6" fmla="*/ 4019879 h 4101821"/>
                <a:gd name="connsiteX7" fmla="*/ 2534306 w 4103223"/>
                <a:gd name="connsiteY7" fmla="*/ 4042902 h 4101821"/>
                <a:gd name="connsiteX8" fmla="*/ 4076008 w 4103223"/>
                <a:gd name="connsiteY8" fmla="*/ 1727404 h 4101821"/>
                <a:gd name="connsiteX9" fmla="*/ 4089228 w 4103223"/>
                <a:gd name="connsiteY9" fmla="*/ 1805601 h 4101821"/>
                <a:gd name="connsiteX10" fmla="*/ 4103223 w 4103223"/>
                <a:gd name="connsiteY10" fmla="*/ 2008277 h 4101821"/>
                <a:gd name="connsiteX11" fmla="*/ 4103143 w 4103223"/>
                <a:gd name="connsiteY11" fmla="*/ 2013240 h 4101821"/>
                <a:gd name="connsiteX12" fmla="*/ 2193968 w 4103223"/>
                <a:gd name="connsiteY12" fmla="*/ 4096612 h 4101821"/>
                <a:gd name="connsiteX13" fmla="*/ 2189029 w 4103223"/>
                <a:gd name="connsiteY13" fmla="*/ 4097125 h 4101821"/>
                <a:gd name="connsiteX14" fmla="*/ 1985904 w 4103223"/>
                <a:gd name="connsiteY14" fmla="*/ 4100832 h 4101821"/>
                <a:gd name="connsiteX15" fmla="*/ 1906852 w 4103223"/>
                <a:gd name="connsiteY15" fmla="*/ 4094475 h 4101821"/>
                <a:gd name="connsiteX16" fmla="*/ 3936993 w 4103223"/>
                <a:gd name="connsiteY16" fmla="*/ 1245975 h 4101821"/>
                <a:gd name="connsiteX17" fmla="*/ 4001561 w 4103223"/>
                <a:gd name="connsiteY17" fmla="*/ 1408096 h 4101821"/>
                <a:gd name="connsiteX18" fmla="*/ 4018989 w 4103223"/>
                <a:gd name="connsiteY18" fmla="*/ 1471944 h 4101821"/>
                <a:gd name="connsiteX19" fmla="*/ 1647397 w 4103223"/>
                <a:gd name="connsiteY19" fmla="*/ 4059922 h 4101821"/>
                <a:gd name="connsiteX20" fmla="*/ 1582273 w 4103223"/>
                <a:gd name="connsiteY20" fmla="*/ 4048118 h 4101821"/>
                <a:gd name="connsiteX21" fmla="*/ 1415143 w 4103223"/>
                <a:gd name="connsiteY21" fmla="*/ 3997917 h 4101821"/>
                <a:gd name="connsiteX22" fmla="*/ 3715877 w 4103223"/>
                <a:gd name="connsiteY22" fmla="*/ 854131 h 4101821"/>
                <a:gd name="connsiteX23" fmla="*/ 3780805 w 4103223"/>
                <a:gd name="connsiteY23" fmla="*/ 942421 h 4101821"/>
                <a:gd name="connsiteX24" fmla="*/ 3834751 w 4103223"/>
                <a:gd name="connsiteY24" fmla="*/ 1039861 h 4101821"/>
                <a:gd name="connsiteX25" fmla="*/ 1200910 w 4103223"/>
                <a:gd name="connsiteY25" fmla="*/ 3914016 h 4101821"/>
                <a:gd name="connsiteX26" fmla="*/ 1099140 w 4103223"/>
                <a:gd name="connsiteY26" fmla="*/ 3868764 h 4101821"/>
                <a:gd name="connsiteX27" fmla="*/ 1005533 w 4103223"/>
                <a:gd name="connsiteY27" fmla="*/ 3811768 h 4101821"/>
                <a:gd name="connsiteX28" fmla="*/ 3432328 w 4103223"/>
                <a:gd name="connsiteY28" fmla="*/ 530419 h 4101821"/>
                <a:gd name="connsiteX29" fmla="*/ 3437548 w 4103223"/>
                <a:gd name="connsiteY29" fmla="*/ 534740 h 4101821"/>
                <a:gd name="connsiteX30" fmla="*/ 3580616 w 4103223"/>
                <a:gd name="connsiteY30" fmla="*/ 684052 h 4101821"/>
                <a:gd name="connsiteX31" fmla="*/ 824318 w 4103223"/>
                <a:gd name="connsiteY31" fmla="*/ 3691835 h 4101821"/>
                <a:gd name="connsiteX32" fmla="*/ 663114 w 4103223"/>
                <a:gd name="connsiteY32" fmla="*/ 3562316 h 4101821"/>
                <a:gd name="connsiteX33" fmla="*/ 658356 w 4103223"/>
                <a:gd name="connsiteY33" fmla="*/ 3557492 h 4101821"/>
                <a:gd name="connsiteX34" fmla="*/ 3085507 w 4103223"/>
                <a:gd name="connsiteY34" fmla="*/ 275754 h 4101821"/>
                <a:gd name="connsiteX35" fmla="*/ 3104281 w 4103223"/>
                <a:gd name="connsiteY35" fmla="*/ 285920 h 4101821"/>
                <a:gd name="connsiteX36" fmla="*/ 3265980 w 4103223"/>
                <a:gd name="connsiteY36" fmla="*/ 394266 h 4101821"/>
                <a:gd name="connsiteX37" fmla="*/ 508231 w 4103223"/>
                <a:gd name="connsiteY37" fmla="*/ 3403633 h 4101821"/>
                <a:gd name="connsiteX38" fmla="*/ 386211 w 4103223"/>
                <a:gd name="connsiteY38" fmla="*/ 3251985 h 4101821"/>
                <a:gd name="connsiteX39" fmla="*/ 374451 w 4103223"/>
                <a:gd name="connsiteY39" fmla="*/ 3234169 h 4101821"/>
                <a:gd name="connsiteX40" fmla="*/ 1095730 w 4103223"/>
                <a:gd name="connsiteY40" fmla="*/ 230007 h 4101821"/>
                <a:gd name="connsiteX41" fmla="*/ 155581 w 4103223"/>
                <a:gd name="connsiteY41" fmla="*/ 1255936 h 4101821"/>
                <a:gd name="connsiteX42" fmla="*/ 155627 w 4103223"/>
                <a:gd name="connsiteY42" fmla="*/ 1255811 h 4101821"/>
                <a:gd name="connsiteX43" fmla="*/ 536527 w 4103223"/>
                <a:gd name="connsiteY43" fmla="*/ 661297 h 4101821"/>
                <a:gd name="connsiteX44" fmla="*/ 1095609 w 4103223"/>
                <a:gd name="connsiteY44" fmla="*/ 230062 h 4101821"/>
                <a:gd name="connsiteX45" fmla="*/ 2673223 w 4103223"/>
                <a:gd name="connsiteY45" fmla="*/ 92525 h 4101821"/>
                <a:gd name="connsiteX46" fmla="*/ 2786253 w 4103223"/>
                <a:gd name="connsiteY46" fmla="*/ 131079 h 4101821"/>
                <a:gd name="connsiteX47" fmla="*/ 2886934 w 4103223"/>
                <a:gd name="connsiteY47" fmla="*/ 174768 h 4101821"/>
                <a:gd name="connsiteX48" fmla="*/ 256553 w 4103223"/>
                <a:gd name="connsiteY48" fmla="*/ 3045142 h 4101821"/>
                <a:gd name="connsiteX49" fmla="*/ 204260 w 4103223"/>
                <a:gd name="connsiteY49" fmla="*/ 2948653 h 4101821"/>
                <a:gd name="connsiteX50" fmla="*/ 156012 w 4103223"/>
                <a:gd name="connsiteY50" fmla="*/ 2839409 h 4101821"/>
                <a:gd name="connsiteX51" fmla="*/ 1882037 w 4103223"/>
                <a:gd name="connsiteY51" fmla="*/ 5087 h 4101821"/>
                <a:gd name="connsiteX52" fmla="*/ 0 w 4103223"/>
                <a:gd name="connsiteY52" fmla="*/ 2058846 h 4101821"/>
                <a:gd name="connsiteX53" fmla="*/ 1037 w 4103223"/>
                <a:gd name="connsiteY53" fmla="*/ 1919443 h 4101821"/>
                <a:gd name="connsiteX54" fmla="*/ 18610 w 4103223"/>
                <a:gd name="connsiteY54" fmla="*/ 1750317 h 4101821"/>
                <a:gd name="connsiteX55" fmla="*/ 25074 w 4103223"/>
                <a:gd name="connsiteY55" fmla="*/ 1716030 h 4101821"/>
                <a:gd name="connsiteX56" fmla="*/ 1542709 w 4103223"/>
                <a:gd name="connsiteY56" fmla="*/ 59925 h 4101821"/>
                <a:gd name="connsiteX57" fmla="*/ 1576302 w 4103223"/>
                <a:gd name="connsiteY57" fmla="*/ 50498 h 4101821"/>
                <a:gd name="connsiteX58" fmla="*/ 1743256 w 4103223"/>
                <a:gd name="connsiteY58" fmla="*/ 18266 h 4101821"/>
                <a:gd name="connsiteX59" fmla="*/ 2177817 w 4103223"/>
                <a:gd name="connsiteY59" fmla="*/ 0 h 4101821"/>
                <a:gd name="connsiteX60" fmla="*/ 2194773 w 4103223"/>
                <a:gd name="connsiteY60" fmla="*/ 254 h 4101821"/>
                <a:gd name="connsiteX61" fmla="*/ 2434912 w 4103223"/>
                <a:gd name="connsiteY61" fmla="*/ 34898 h 4101821"/>
                <a:gd name="connsiteX62" fmla="*/ 77848 w 4103223"/>
                <a:gd name="connsiteY62" fmla="*/ 2607022 h 4101821"/>
                <a:gd name="connsiteX63" fmla="*/ 22423 w 4103223"/>
                <a:gd name="connsiteY63" fmla="*/ 2370812 h 4101821"/>
                <a:gd name="connsiteX64" fmla="*/ 20694 w 4103223"/>
                <a:gd name="connsiteY64" fmla="*/ 2353944 h 410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03223" h="4101821">
                  <a:moveTo>
                    <a:pt x="4079278" y="2356963"/>
                  </a:moveTo>
                  <a:lnTo>
                    <a:pt x="4064301" y="2449972"/>
                  </a:lnTo>
                  <a:cubicBezTo>
                    <a:pt x="4045024" y="2547149"/>
                    <a:pt x="4018652" y="2643268"/>
                    <a:pt x="3985140" y="2737510"/>
                  </a:cubicBezTo>
                  <a:lnTo>
                    <a:pt x="3956953" y="2805900"/>
                  </a:lnTo>
                  <a:lnTo>
                    <a:pt x="2970883" y="3881943"/>
                  </a:lnTo>
                  <a:lnTo>
                    <a:pt x="2905206" y="3915980"/>
                  </a:lnTo>
                  <a:cubicBezTo>
                    <a:pt x="2814242" y="3957568"/>
                    <a:pt x="2720786" y="3992215"/>
                    <a:pt x="2625655" y="4019879"/>
                  </a:cubicBezTo>
                  <a:lnTo>
                    <a:pt x="2534306" y="4042902"/>
                  </a:lnTo>
                  <a:close/>
                  <a:moveTo>
                    <a:pt x="4076008" y="1727404"/>
                  </a:moveTo>
                  <a:lnTo>
                    <a:pt x="4089228" y="1805601"/>
                  </a:lnTo>
                  <a:cubicBezTo>
                    <a:pt x="4097215" y="1872902"/>
                    <a:pt x="4101886" y="1940550"/>
                    <a:pt x="4103223" y="2008277"/>
                  </a:cubicBezTo>
                  <a:lnTo>
                    <a:pt x="4103143" y="2013240"/>
                  </a:lnTo>
                  <a:lnTo>
                    <a:pt x="2193968" y="4096612"/>
                  </a:lnTo>
                  <a:lnTo>
                    <a:pt x="2189029" y="4097125"/>
                  </a:lnTo>
                  <a:cubicBezTo>
                    <a:pt x="2121440" y="4101691"/>
                    <a:pt x="2053642" y="4102930"/>
                    <a:pt x="1985904" y="4100832"/>
                  </a:cubicBezTo>
                  <a:lnTo>
                    <a:pt x="1906852" y="4094475"/>
                  </a:lnTo>
                  <a:close/>
                  <a:moveTo>
                    <a:pt x="3936993" y="1245975"/>
                  </a:moveTo>
                  <a:lnTo>
                    <a:pt x="4001561" y="1408096"/>
                  </a:lnTo>
                  <a:lnTo>
                    <a:pt x="4018989" y="1471944"/>
                  </a:lnTo>
                  <a:lnTo>
                    <a:pt x="1647397" y="4059922"/>
                  </a:lnTo>
                  <a:lnTo>
                    <a:pt x="1582273" y="4048118"/>
                  </a:lnTo>
                  <a:lnTo>
                    <a:pt x="1415143" y="3997917"/>
                  </a:lnTo>
                  <a:close/>
                  <a:moveTo>
                    <a:pt x="3715877" y="854131"/>
                  </a:moveTo>
                  <a:lnTo>
                    <a:pt x="3780805" y="942421"/>
                  </a:lnTo>
                  <a:lnTo>
                    <a:pt x="3834751" y="1039861"/>
                  </a:lnTo>
                  <a:lnTo>
                    <a:pt x="1200910" y="3914016"/>
                  </a:lnTo>
                  <a:lnTo>
                    <a:pt x="1099140" y="3868764"/>
                  </a:lnTo>
                  <a:lnTo>
                    <a:pt x="1005533" y="3811768"/>
                  </a:lnTo>
                  <a:close/>
                  <a:moveTo>
                    <a:pt x="3432328" y="530419"/>
                  </a:moveTo>
                  <a:lnTo>
                    <a:pt x="3437548" y="534740"/>
                  </a:lnTo>
                  <a:lnTo>
                    <a:pt x="3580616" y="684052"/>
                  </a:lnTo>
                  <a:lnTo>
                    <a:pt x="824318" y="3691835"/>
                  </a:lnTo>
                  <a:lnTo>
                    <a:pt x="663114" y="3562316"/>
                  </a:lnTo>
                  <a:lnTo>
                    <a:pt x="658356" y="3557492"/>
                  </a:lnTo>
                  <a:close/>
                  <a:moveTo>
                    <a:pt x="3085507" y="275754"/>
                  </a:moveTo>
                  <a:lnTo>
                    <a:pt x="3104281" y="285920"/>
                  </a:lnTo>
                  <a:lnTo>
                    <a:pt x="3265980" y="394266"/>
                  </a:lnTo>
                  <a:lnTo>
                    <a:pt x="508231" y="3403633"/>
                  </a:lnTo>
                  <a:lnTo>
                    <a:pt x="386211" y="3251985"/>
                  </a:lnTo>
                  <a:lnTo>
                    <a:pt x="374451" y="3234169"/>
                  </a:lnTo>
                  <a:close/>
                  <a:moveTo>
                    <a:pt x="1095730" y="230007"/>
                  </a:moveTo>
                  <a:lnTo>
                    <a:pt x="155581" y="1255936"/>
                  </a:lnTo>
                  <a:lnTo>
                    <a:pt x="155627" y="1255811"/>
                  </a:lnTo>
                  <a:cubicBezTo>
                    <a:pt x="244732" y="1042807"/>
                    <a:pt x="371552" y="841322"/>
                    <a:pt x="536527" y="661297"/>
                  </a:cubicBezTo>
                  <a:cubicBezTo>
                    <a:pt x="701503" y="481268"/>
                    <a:pt x="891175" y="337381"/>
                    <a:pt x="1095609" y="230062"/>
                  </a:cubicBezTo>
                  <a:close/>
                  <a:moveTo>
                    <a:pt x="2673223" y="92525"/>
                  </a:moveTo>
                  <a:lnTo>
                    <a:pt x="2786253" y="131079"/>
                  </a:lnTo>
                  <a:lnTo>
                    <a:pt x="2886934" y="174768"/>
                  </a:lnTo>
                  <a:lnTo>
                    <a:pt x="256553" y="3045142"/>
                  </a:lnTo>
                  <a:lnTo>
                    <a:pt x="204260" y="2948653"/>
                  </a:lnTo>
                  <a:lnTo>
                    <a:pt x="156012" y="2839409"/>
                  </a:lnTo>
                  <a:close/>
                  <a:moveTo>
                    <a:pt x="1882037" y="5087"/>
                  </a:moveTo>
                  <a:lnTo>
                    <a:pt x="0" y="2058846"/>
                  </a:lnTo>
                  <a:lnTo>
                    <a:pt x="1037" y="1919443"/>
                  </a:lnTo>
                  <a:cubicBezTo>
                    <a:pt x="4564" y="1862918"/>
                    <a:pt x="10419" y="1806491"/>
                    <a:pt x="18610" y="1750317"/>
                  </a:cubicBezTo>
                  <a:lnTo>
                    <a:pt x="25074" y="1716030"/>
                  </a:lnTo>
                  <a:lnTo>
                    <a:pt x="1542709" y="59925"/>
                  </a:lnTo>
                  <a:lnTo>
                    <a:pt x="1576302" y="50498"/>
                  </a:lnTo>
                  <a:cubicBezTo>
                    <a:pt x="1631551" y="37446"/>
                    <a:pt x="1687253" y="26699"/>
                    <a:pt x="1743256" y="18266"/>
                  </a:cubicBezTo>
                  <a:close/>
                  <a:moveTo>
                    <a:pt x="2177817" y="0"/>
                  </a:moveTo>
                  <a:lnTo>
                    <a:pt x="2194773" y="254"/>
                  </a:lnTo>
                  <a:lnTo>
                    <a:pt x="2434912" y="34898"/>
                  </a:lnTo>
                  <a:lnTo>
                    <a:pt x="77848" y="2607022"/>
                  </a:lnTo>
                  <a:lnTo>
                    <a:pt x="22423" y="2370812"/>
                  </a:lnTo>
                  <a:lnTo>
                    <a:pt x="20694" y="2353944"/>
                  </a:ln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15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5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798320" y="1061720"/>
              <a:ext cx="8324215" cy="4732655"/>
            </a:xfrm>
            <a:custGeom>
              <a:avLst/>
              <a:gdLst>
                <a:gd name="connsiteX0" fmla="*/ 85153 w 85153"/>
                <a:gd name="connsiteY0" fmla="*/ 42577 h 85153"/>
                <a:gd name="connsiteX1" fmla="*/ 42577 w 85153"/>
                <a:gd name="connsiteY1" fmla="*/ 85153 h 85153"/>
                <a:gd name="connsiteX2" fmla="*/ 0 w 85153"/>
                <a:gd name="connsiteY2" fmla="*/ 42577 h 85153"/>
                <a:gd name="connsiteX3" fmla="*/ 42577 w 85153"/>
                <a:gd name="connsiteY3" fmla="*/ 0 h 85153"/>
                <a:gd name="connsiteX4" fmla="*/ 85153 w 85153"/>
                <a:gd name="connsiteY4" fmla="*/ 42577 h 8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" h="7453">
                  <a:moveTo>
                    <a:pt x="134" y="67"/>
                  </a:moveTo>
                  <a:cubicBezTo>
                    <a:pt x="135" y="105"/>
                    <a:pt x="101" y="135"/>
                    <a:pt x="67" y="134"/>
                  </a:cubicBezTo>
                  <a:cubicBezTo>
                    <a:pt x="29" y="135"/>
                    <a:pt x="-1" y="101"/>
                    <a:pt x="0" y="67"/>
                  </a:cubicBezTo>
                  <a:cubicBezTo>
                    <a:pt x="-1" y="29"/>
                    <a:pt x="33" y="-1"/>
                    <a:pt x="67" y="0"/>
                  </a:cubicBezTo>
                  <a:cubicBezTo>
                    <a:pt x="105" y="-1"/>
                    <a:pt x="135" y="33"/>
                    <a:pt x="134" y="67"/>
                  </a:cubicBezTo>
                  <a:close/>
                  <a:moveTo>
                    <a:pt x="1314" y="67"/>
                  </a:moveTo>
                  <a:cubicBezTo>
                    <a:pt x="1315" y="105"/>
                    <a:pt x="1281" y="135"/>
                    <a:pt x="1247" y="134"/>
                  </a:cubicBezTo>
                  <a:cubicBezTo>
                    <a:pt x="1209" y="135"/>
                    <a:pt x="1179" y="101"/>
                    <a:pt x="1180" y="67"/>
                  </a:cubicBezTo>
                  <a:cubicBezTo>
                    <a:pt x="1179" y="29"/>
                    <a:pt x="1213" y="-1"/>
                    <a:pt x="1247" y="0"/>
                  </a:cubicBezTo>
                  <a:cubicBezTo>
                    <a:pt x="1285" y="-1"/>
                    <a:pt x="1315" y="33"/>
                    <a:pt x="1314" y="67"/>
                  </a:cubicBezTo>
                  <a:close/>
                  <a:moveTo>
                    <a:pt x="2493" y="67"/>
                  </a:moveTo>
                  <a:cubicBezTo>
                    <a:pt x="2494" y="105"/>
                    <a:pt x="2460" y="135"/>
                    <a:pt x="2426" y="134"/>
                  </a:cubicBezTo>
                  <a:cubicBezTo>
                    <a:pt x="2388" y="135"/>
                    <a:pt x="2358" y="101"/>
                    <a:pt x="2359" y="67"/>
                  </a:cubicBezTo>
                  <a:cubicBezTo>
                    <a:pt x="2358" y="29"/>
                    <a:pt x="2392" y="-1"/>
                    <a:pt x="2426" y="0"/>
                  </a:cubicBezTo>
                  <a:cubicBezTo>
                    <a:pt x="2464" y="-1"/>
                    <a:pt x="2494" y="33"/>
                    <a:pt x="2493" y="67"/>
                  </a:cubicBezTo>
                  <a:close/>
                  <a:moveTo>
                    <a:pt x="3673" y="67"/>
                  </a:moveTo>
                  <a:cubicBezTo>
                    <a:pt x="3674" y="105"/>
                    <a:pt x="3640" y="135"/>
                    <a:pt x="3606" y="134"/>
                  </a:cubicBezTo>
                  <a:cubicBezTo>
                    <a:pt x="3568" y="135"/>
                    <a:pt x="3538" y="101"/>
                    <a:pt x="3539" y="67"/>
                  </a:cubicBezTo>
                  <a:cubicBezTo>
                    <a:pt x="3538" y="29"/>
                    <a:pt x="3572" y="-1"/>
                    <a:pt x="3606" y="0"/>
                  </a:cubicBezTo>
                  <a:cubicBezTo>
                    <a:pt x="3644" y="-1"/>
                    <a:pt x="3674" y="33"/>
                    <a:pt x="3673" y="67"/>
                  </a:cubicBezTo>
                  <a:close/>
                  <a:moveTo>
                    <a:pt x="4852" y="67"/>
                  </a:moveTo>
                  <a:cubicBezTo>
                    <a:pt x="4853" y="105"/>
                    <a:pt x="4819" y="135"/>
                    <a:pt x="4785" y="134"/>
                  </a:cubicBezTo>
                  <a:cubicBezTo>
                    <a:pt x="4747" y="135"/>
                    <a:pt x="4717" y="101"/>
                    <a:pt x="4718" y="67"/>
                  </a:cubicBezTo>
                  <a:cubicBezTo>
                    <a:pt x="4717" y="29"/>
                    <a:pt x="4751" y="-1"/>
                    <a:pt x="4785" y="0"/>
                  </a:cubicBezTo>
                  <a:cubicBezTo>
                    <a:pt x="4823" y="-1"/>
                    <a:pt x="4853" y="33"/>
                    <a:pt x="4852" y="67"/>
                  </a:cubicBezTo>
                  <a:close/>
                  <a:moveTo>
                    <a:pt x="6032" y="67"/>
                  </a:moveTo>
                  <a:cubicBezTo>
                    <a:pt x="6033" y="105"/>
                    <a:pt x="5999" y="135"/>
                    <a:pt x="5965" y="134"/>
                  </a:cubicBezTo>
                  <a:cubicBezTo>
                    <a:pt x="5927" y="135"/>
                    <a:pt x="5897" y="101"/>
                    <a:pt x="5898" y="67"/>
                  </a:cubicBezTo>
                  <a:cubicBezTo>
                    <a:pt x="5897" y="29"/>
                    <a:pt x="5931" y="-1"/>
                    <a:pt x="5965" y="0"/>
                  </a:cubicBezTo>
                  <a:cubicBezTo>
                    <a:pt x="6003" y="-1"/>
                    <a:pt x="6033" y="33"/>
                    <a:pt x="6032" y="67"/>
                  </a:cubicBezTo>
                  <a:close/>
                  <a:moveTo>
                    <a:pt x="7211" y="67"/>
                  </a:moveTo>
                  <a:cubicBezTo>
                    <a:pt x="7212" y="105"/>
                    <a:pt x="7178" y="135"/>
                    <a:pt x="7144" y="134"/>
                  </a:cubicBezTo>
                  <a:cubicBezTo>
                    <a:pt x="7106" y="135"/>
                    <a:pt x="7076" y="101"/>
                    <a:pt x="7077" y="67"/>
                  </a:cubicBezTo>
                  <a:cubicBezTo>
                    <a:pt x="7076" y="29"/>
                    <a:pt x="7110" y="-1"/>
                    <a:pt x="7144" y="0"/>
                  </a:cubicBezTo>
                  <a:cubicBezTo>
                    <a:pt x="7182" y="-1"/>
                    <a:pt x="7212" y="33"/>
                    <a:pt x="7211" y="67"/>
                  </a:cubicBezTo>
                  <a:close/>
                  <a:moveTo>
                    <a:pt x="8391" y="67"/>
                  </a:moveTo>
                  <a:cubicBezTo>
                    <a:pt x="8392" y="105"/>
                    <a:pt x="8358" y="135"/>
                    <a:pt x="8324" y="134"/>
                  </a:cubicBezTo>
                  <a:cubicBezTo>
                    <a:pt x="8286" y="135"/>
                    <a:pt x="8256" y="101"/>
                    <a:pt x="8257" y="67"/>
                  </a:cubicBezTo>
                  <a:cubicBezTo>
                    <a:pt x="8256" y="29"/>
                    <a:pt x="8290" y="-1"/>
                    <a:pt x="8324" y="0"/>
                  </a:cubicBezTo>
                  <a:cubicBezTo>
                    <a:pt x="8362" y="-1"/>
                    <a:pt x="8392" y="33"/>
                    <a:pt x="8391" y="67"/>
                  </a:cubicBezTo>
                  <a:close/>
                  <a:moveTo>
                    <a:pt x="9570" y="67"/>
                  </a:moveTo>
                  <a:cubicBezTo>
                    <a:pt x="9571" y="105"/>
                    <a:pt x="9537" y="135"/>
                    <a:pt x="9503" y="134"/>
                  </a:cubicBezTo>
                  <a:cubicBezTo>
                    <a:pt x="9465" y="135"/>
                    <a:pt x="9435" y="101"/>
                    <a:pt x="9436" y="67"/>
                  </a:cubicBezTo>
                  <a:cubicBezTo>
                    <a:pt x="9435" y="29"/>
                    <a:pt x="9469" y="-1"/>
                    <a:pt x="9503" y="0"/>
                  </a:cubicBezTo>
                  <a:cubicBezTo>
                    <a:pt x="9541" y="-1"/>
                    <a:pt x="9571" y="33"/>
                    <a:pt x="9570" y="67"/>
                  </a:cubicBezTo>
                  <a:close/>
                  <a:moveTo>
                    <a:pt x="10750" y="67"/>
                  </a:moveTo>
                  <a:cubicBezTo>
                    <a:pt x="10751" y="105"/>
                    <a:pt x="10717" y="135"/>
                    <a:pt x="10683" y="134"/>
                  </a:cubicBezTo>
                  <a:cubicBezTo>
                    <a:pt x="10645" y="135"/>
                    <a:pt x="10615" y="101"/>
                    <a:pt x="10616" y="67"/>
                  </a:cubicBezTo>
                  <a:cubicBezTo>
                    <a:pt x="10615" y="29"/>
                    <a:pt x="10649" y="-1"/>
                    <a:pt x="10683" y="0"/>
                  </a:cubicBezTo>
                  <a:cubicBezTo>
                    <a:pt x="10721" y="-1"/>
                    <a:pt x="10751" y="33"/>
                    <a:pt x="10750" y="67"/>
                  </a:cubicBezTo>
                  <a:close/>
                  <a:moveTo>
                    <a:pt x="11930" y="67"/>
                  </a:moveTo>
                  <a:cubicBezTo>
                    <a:pt x="11931" y="105"/>
                    <a:pt x="11897" y="135"/>
                    <a:pt x="11863" y="134"/>
                  </a:cubicBezTo>
                  <a:cubicBezTo>
                    <a:pt x="11825" y="135"/>
                    <a:pt x="11795" y="101"/>
                    <a:pt x="11796" y="67"/>
                  </a:cubicBezTo>
                  <a:cubicBezTo>
                    <a:pt x="11795" y="29"/>
                    <a:pt x="11829" y="-1"/>
                    <a:pt x="11863" y="0"/>
                  </a:cubicBezTo>
                  <a:cubicBezTo>
                    <a:pt x="11901" y="-1"/>
                    <a:pt x="11931" y="33"/>
                    <a:pt x="11930" y="67"/>
                  </a:cubicBezTo>
                  <a:close/>
                  <a:moveTo>
                    <a:pt x="13109" y="67"/>
                  </a:moveTo>
                  <a:cubicBezTo>
                    <a:pt x="13110" y="105"/>
                    <a:pt x="13076" y="135"/>
                    <a:pt x="13042" y="134"/>
                  </a:cubicBezTo>
                  <a:cubicBezTo>
                    <a:pt x="13004" y="135"/>
                    <a:pt x="12974" y="101"/>
                    <a:pt x="12975" y="67"/>
                  </a:cubicBezTo>
                  <a:cubicBezTo>
                    <a:pt x="12974" y="29"/>
                    <a:pt x="13008" y="-1"/>
                    <a:pt x="13042" y="0"/>
                  </a:cubicBezTo>
                  <a:cubicBezTo>
                    <a:pt x="13080" y="-1"/>
                    <a:pt x="13110" y="33"/>
                    <a:pt x="13109" y="67"/>
                  </a:cubicBezTo>
                  <a:close/>
                  <a:moveTo>
                    <a:pt x="134" y="1113"/>
                  </a:moveTo>
                  <a:cubicBezTo>
                    <a:pt x="135" y="1151"/>
                    <a:pt x="101" y="1181"/>
                    <a:pt x="67" y="1180"/>
                  </a:cubicBezTo>
                  <a:cubicBezTo>
                    <a:pt x="29" y="1181"/>
                    <a:pt x="-1" y="1147"/>
                    <a:pt x="0" y="1113"/>
                  </a:cubicBezTo>
                  <a:cubicBezTo>
                    <a:pt x="-1" y="1075"/>
                    <a:pt x="33" y="1045"/>
                    <a:pt x="67" y="1046"/>
                  </a:cubicBezTo>
                  <a:cubicBezTo>
                    <a:pt x="105" y="1045"/>
                    <a:pt x="135" y="1079"/>
                    <a:pt x="134" y="1113"/>
                  </a:cubicBezTo>
                  <a:close/>
                  <a:moveTo>
                    <a:pt x="1314" y="1113"/>
                  </a:moveTo>
                  <a:cubicBezTo>
                    <a:pt x="1315" y="1151"/>
                    <a:pt x="1281" y="1181"/>
                    <a:pt x="1247" y="1180"/>
                  </a:cubicBezTo>
                  <a:cubicBezTo>
                    <a:pt x="1209" y="1181"/>
                    <a:pt x="1179" y="1147"/>
                    <a:pt x="1180" y="1113"/>
                  </a:cubicBezTo>
                  <a:cubicBezTo>
                    <a:pt x="1179" y="1075"/>
                    <a:pt x="1213" y="1045"/>
                    <a:pt x="1247" y="1046"/>
                  </a:cubicBezTo>
                  <a:cubicBezTo>
                    <a:pt x="1285" y="1045"/>
                    <a:pt x="1315" y="1079"/>
                    <a:pt x="1314" y="1113"/>
                  </a:cubicBezTo>
                  <a:close/>
                  <a:moveTo>
                    <a:pt x="2493" y="1113"/>
                  </a:moveTo>
                  <a:cubicBezTo>
                    <a:pt x="2494" y="1151"/>
                    <a:pt x="2460" y="1181"/>
                    <a:pt x="2426" y="1180"/>
                  </a:cubicBezTo>
                  <a:cubicBezTo>
                    <a:pt x="2388" y="1181"/>
                    <a:pt x="2358" y="1147"/>
                    <a:pt x="2359" y="1113"/>
                  </a:cubicBezTo>
                  <a:cubicBezTo>
                    <a:pt x="2358" y="1075"/>
                    <a:pt x="2392" y="1045"/>
                    <a:pt x="2426" y="1046"/>
                  </a:cubicBezTo>
                  <a:cubicBezTo>
                    <a:pt x="2464" y="1045"/>
                    <a:pt x="2494" y="1079"/>
                    <a:pt x="2493" y="1113"/>
                  </a:cubicBezTo>
                  <a:close/>
                  <a:moveTo>
                    <a:pt x="3673" y="1113"/>
                  </a:moveTo>
                  <a:cubicBezTo>
                    <a:pt x="3674" y="1151"/>
                    <a:pt x="3640" y="1181"/>
                    <a:pt x="3606" y="1180"/>
                  </a:cubicBezTo>
                  <a:cubicBezTo>
                    <a:pt x="3568" y="1181"/>
                    <a:pt x="3538" y="1147"/>
                    <a:pt x="3539" y="1113"/>
                  </a:cubicBezTo>
                  <a:cubicBezTo>
                    <a:pt x="3538" y="1075"/>
                    <a:pt x="3572" y="1045"/>
                    <a:pt x="3606" y="1046"/>
                  </a:cubicBezTo>
                  <a:cubicBezTo>
                    <a:pt x="3644" y="1045"/>
                    <a:pt x="3674" y="1079"/>
                    <a:pt x="3673" y="1113"/>
                  </a:cubicBezTo>
                  <a:close/>
                  <a:moveTo>
                    <a:pt x="8391" y="1113"/>
                  </a:moveTo>
                  <a:cubicBezTo>
                    <a:pt x="8392" y="1151"/>
                    <a:pt x="8358" y="1181"/>
                    <a:pt x="8324" y="1180"/>
                  </a:cubicBezTo>
                  <a:cubicBezTo>
                    <a:pt x="8286" y="1181"/>
                    <a:pt x="8256" y="1147"/>
                    <a:pt x="8257" y="1113"/>
                  </a:cubicBezTo>
                  <a:cubicBezTo>
                    <a:pt x="8256" y="1075"/>
                    <a:pt x="8290" y="1045"/>
                    <a:pt x="8324" y="1046"/>
                  </a:cubicBezTo>
                  <a:cubicBezTo>
                    <a:pt x="8362" y="1045"/>
                    <a:pt x="8392" y="1079"/>
                    <a:pt x="8391" y="1113"/>
                  </a:cubicBezTo>
                  <a:close/>
                  <a:moveTo>
                    <a:pt x="9570" y="1113"/>
                  </a:moveTo>
                  <a:cubicBezTo>
                    <a:pt x="9571" y="1151"/>
                    <a:pt x="9537" y="1181"/>
                    <a:pt x="9503" y="1180"/>
                  </a:cubicBezTo>
                  <a:cubicBezTo>
                    <a:pt x="9465" y="1181"/>
                    <a:pt x="9435" y="1147"/>
                    <a:pt x="9436" y="1113"/>
                  </a:cubicBezTo>
                  <a:cubicBezTo>
                    <a:pt x="9435" y="1075"/>
                    <a:pt x="9469" y="1045"/>
                    <a:pt x="9503" y="1046"/>
                  </a:cubicBezTo>
                  <a:cubicBezTo>
                    <a:pt x="9541" y="1045"/>
                    <a:pt x="9571" y="1079"/>
                    <a:pt x="9570" y="1113"/>
                  </a:cubicBezTo>
                  <a:close/>
                  <a:moveTo>
                    <a:pt x="10750" y="1113"/>
                  </a:moveTo>
                  <a:cubicBezTo>
                    <a:pt x="10751" y="1151"/>
                    <a:pt x="10717" y="1181"/>
                    <a:pt x="10683" y="1180"/>
                  </a:cubicBezTo>
                  <a:cubicBezTo>
                    <a:pt x="10645" y="1181"/>
                    <a:pt x="10615" y="1147"/>
                    <a:pt x="10616" y="1113"/>
                  </a:cubicBezTo>
                  <a:cubicBezTo>
                    <a:pt x="10615" y="1075"/>
                    <a:pt x="10649" y="1045"/>
                    <a:pt x="10683" y="1046"/>
                  </a:cubicBezTo>
                  <a:cubicBezTo>
                    <a:pt x="10721" y="1045"/>
                    <a:pt x="10751" y="1079"/>
                    <a:pt x="10750" y="1113"/>
                  </a:cubicBezTo>
                  <a:close/>
                  <a:moveTo>
                    <a:pt x="11930" y="1113"/>
                  </a:moveTo>
                  <a:cubicBezTo>
                    <a:pt x="11931" y="1151"/>
                    <a:pt x="11897" y="1181"/>
                    <a:pt x="11863" y="1180"/>
                  </a:cubicBezTo>
                  <a:cubicBezTo>
                    <a:pt x="11825" y="1181"/>
                    <a:pt x="11795" y="1147"/>
                    <a:pt x="11796" y="1113"/>
                  </a:cubicBezTo>
                  <a:cubicBezTo>
                    <a:pt x="11795" y="1075"/>
                    <a:pt x="11829" y="1045"/>
                    <a:pt x="11863" y="1046"/>
                  </a:cubicBezTo>
                  <a:cubicBezTo>
                    <a:pt x="11901" y="1045"/>
                    <a:pt x="11931" y="1079"/>
                    <a:pt x="11930" y="1113"/>
                  </a:cubicBezTo>
                  <a:close/>
                  <a:moveTo>
                    <a:pt x="13109" y="1113"/>
                  </a:moveTo>
                  <a:cubicBezTo>
                    <a:pt x="13110" y="1151"/>
                    <a:pt x="13076" y="1181"/>
                    <a:pt x="13042" y="1180"/>
                  </a:cubicBezTo>
                  <a:cubicBezTo>
                    <a:pt x="13004" y="1181"/>
                    <a:pt x="12974" y="1147"/>
                    <a:pt x="12975" y="1113"/>
                  </a:cubicBezTo>
                  <a:cubicBezTo>
                    <a:pt x="12974" y="1075"/>
                    <a:pt x="13008" y="1045"/>
                    <a:pt x="13042" y="1046"/>
                  </a:cubicBezTo>
                  <a:cubicBezTo>
                    <a:pt x="13080" y="1045"/>
                    <a:pt x="13110" y="1079"/>
                    <a:pt x="13109" y="1113"/>
                  </a:cubicBezTo>
                  <a:close/>
                  <a:moveTo>
                    <a:pt x="134" y="2158"/>
                  </a:moveTo>
                  <a:cubicBezTo>
                    <a:pt x="135" y="2196"/>
                    <a:pt x="101" y="2226"/>
                    <a:pt x="67" y="2225"/>
                  </a:cubicBezTo>
                  <a:cubicBezTo>
                    <a:pt x="29" y="2226"/>
                    <a:pt x="-1" y="2192"/>
                    <a:pt x="0" y="2158"/>
                  </a:cubicBezTo>
                  <a:cubicBezTo>
                    <a:pt x="-1" y="2120"/>
                    <a:pt x="33" y="2090"/>
                    <a:pt x="67" y="2091"/>
                  </a:cubicBezTo>
                  <a:cubicBezTo>
                    <a:pt x="105" y="2090"/>
                    <a:pt x="135" y="2124"/>
                    <a:pt x="134" y="2158"/>
                  </a:cubicBezTo>
                  <a:close/>
                  <a:moveTo>
                    <a:pt x="1314" y="2158"/>
                  </a:moveTo>
                  <a:cubicBezTo>
                    <a:pt x="1315" y="2196"/>
                    <a:pt x="1281" y="2226"/>
                    <a:pt x="1247" y="2225"/>
                  </a:cubicBezTo>
                  <a:cubicBezTo>
                    <a:pt x="1209" y="2226"/>
                    <a:pt x="1179" y="2192"/>
                    <a:pt x="1180" y="2158"/>
                  </a:cubicBezTo>
                  <a:cubicBezTo>
                    <a:pt x="1179" y="2120"/>
                    <a:pt x="1213" y="2090"/>
                    <a:pt x="1247" y="2091"/>
                  </a:cubicBezTo>
                  <a:cubicBezTo>
                    <a:pt x="1285" y="2090"/>
                    <a:pt x="1315" y="2124"/>
                    <a:pt x="1314" y="2158"/>
                  </a:cubicBezTo>
                  <a:close/>
                  <a:moveTo>
                    <a:pt x="11930" y="2158"/>
                  </a:moveTo>
                  <a:cubicBezTo>
                    <a:pt x="11931" y="2196"/>
                    <a:pt x="11897" y="2226"/>
                    <a:pt x="11863" y="2225"/>
                  </a:cubicBezTo>
                  <a:cubicBezTo>
                    <a:pt x="11825" y="2226"/>
                    <a:pt x="11795" y="2192"/>
                    <a:pt x="11796" y="2158"/>
                  </a:cubicBezTo>
                  <a:cubicBezTo>
                    <a:pt x="11795" y="2120"/>
                    <a:pt x="11829" y="2090"/>
                    <a:pt x="11863" y="2091"/>
                  </a:cubicBezTo>
                  <a:cubicBezTo>
                    <a:pt x="11901" y="2090"/>
                    <a:pt x="11931" y="2124"/>
                    <a:pt x="11930" y="2158"/>
                  </a:cubicBezTo>
                  <a:close/>
                  <a:moveTo>
                    <a:pt x="13109" y="2158"/>
                  </a:moveTo>
                  <a:cubicBezTo>
                    <a:pt x="13110" y="2196"/>
                    <a:pt x="13076" y="2226"/>
                    <a:pt x="13042" y="2225"/>
                  </a:cubicBezTo>
                  <a:cubicBezTo>
                    <a:pt x="13004" y="2226"/>
                    <a:pt x="12974" y="2192"/>
                    <a:pt x="12975" y="2158"/>
                  </a:cubicBezTo>
                  <a:cubicBezTo>
                    <a:pt x="12974" y="2120"/>
                    <a:pt x="13008" y="2090"/>
                    <a:pt x="13042" y="2091"/>
                  </a:cubicBezTo>
                  <a:cubicBezTo>
                    <a:pt x="13080" y="2090"/>
                    <a:pt x="13110" y="2124"/>
                    <a:pt x="13109" y="2158"/>
                  </a:cubicBezTo>
                  <a:close/>
                  <a:moveTo>
                    <a:pt x="134" y="3204"/>
                  </a:moveTo>
                  <a:cubicBezTo>
                    <a:pt x="135" y="3242"/>
                    <a:pt x="101" y="3272"/>
                    <a:pt x="67" y="3271"/>
                  </a:cubicBezTo>
                  <a:cubicBezTo>
                    <a:pt x="29" y="3272"/>
                    <a:pt x="-1" y="3238"/>
                    <a:pt x="0" y="3204"/>
                  </a:cubicBezTo>
                  <a:cubicBezTo>
                    <a:pt x="-1" y="3166"/>
                    <a:pt x="33" y="3136"/>
                    <a:pt x="67" y="3137"/>
                  </a:cubicBezTo>
                  <a:cubicBezTo>
                    <a:pt x="105" y="3136"/>
                    <a:pt x="135" y="3170"/>
                    <a:pt x="134" y="3204"/>
                  </a:cubicBezTo>
                  <a:close/>
                  <a:moveTo>
                    <a:pt x="1314" y="3204"/>
                  </a:moveTo>
                  <a:cubicBezTo>
                    <a:pt x="1315" y="3242"/>
                    <a:pt x="1281" y="3272"/>
                    <a:pt x="1247" y="3271"/>
                  </a:cubicBezTo>
                  <a:cubicBezTo>
                    <a:pt x="1209" y="3272"/>
                    <a:pt x="1179" y="3238"/>
                    <a:pt x="1180" y="3204"/>
                  </a:cubicBezTo>
                  <a:cubicBezTo>
                    <a:pt x="1179" y="3166"/>
                    <a:pt x="1213" y="3136"/>
                    <a:pt x="1247" y="3137"/>
                  </a:cubicBezTo>
                  <a:cubicBezTo>
                    <a:pt x="1285" y="3136"/>
                    <a:pt x="1315" y="3170"/>
                    <a:pt x="1314" y="3204"/>
                  </a:cubicBezTo>
                  <a:close/>
                  <a:moveTo>
                    <a:pt x="11930" y="3204"/>
                  </a:moveTo>
                  <a:cubicBezTo>
                    <a:pt x="11931" y="3242"/>
                    <a:pt x="11897" y="3272"/>
                    <a:pt x="11863" y="3271"/>
                  </a:cubicBezTo>
                  <a:cubicBezTo>
                    <a:pt x="11825" y="3272"/>
                    <a:pt x="11795" y="3238"/>
                    <a:pt x="11796" y="3204"/>
                  </a:cubicBezTo>
                  <a:cubicBezTo>
                    <a:pt x="11795" y="3166"/>
                    <a:pt x="11829" y="3136"/>
                    <a:pt x="11863" y="3137"/>
                  </a:cubicBezTo>
                  <a:cubicBezTo>
                    <a:pt x="11901" y="3136"/>
                    <a:pt x="11931" y="3170"/>
                    <a:pt x="11930" y="3204"/>
                  </a:cubicBezTo>
                  <a:close/>
                  <a:moveTo>
                    <a:pt x="13109" y="3204"/>
                  </a:moveTo>
                  <a:cubicBezTo>
                    <a:pt x="13110" y="3242"/>
                    <a:pt x="13076" y="3272"/>
                    <a:pt x="13042" y="3271"/>
                  </a:cubicBezTo>
                  <a:cubicBezTo>
                    <a:pt x="13004" y="3272"/>
                    <a:pt x="12974" y="3238"/>
                    <a:pt x="12975" y="3204"/>
                  </a:cubicBezTo>
                  <a:cubicBezTo>
                    <a:pt x="12974" y="3166"/>
                    <a:pt x="13008" y="3136"/>
                    <a:pt x="13042" y="3137"/>
                  </a:cubicBezTo>
                  <a:cubicBezTo>
                    <a:pt x="13080" y="3136"/>
                    <a:pt x="13110" y="3170"/>
                    <a:pt x="13109" y="3204"/>
                  </a:cubicBezTo>
                  <a:close/>
                  <a:moveTo>
                    <a:pt x="134" y="4250"/>
                  </a:moveTo>
                  <a:cubicBezTo>
                    <a:pt x="135" y="4288"/>
                    <a:pt x="101" y="4318"/>
                    <a:pt x="67" y="4317"/>
                  </a:cubicBezTo>
                  <a:cubicBezTo>
                    <a:pt x="29" y="4318"/>
                    <a:pt x="-1" y="4284"/>
                    <a:pt x="0" y="4250"/>
                  </a:cubicBezTo>
                  <a:cubicBezTo>
                    <a:pt x="-1" y="4212"/>
                    <a:pt x="33" y="4182"/>
                    <a:pt x="67" y="4183"/>
                  </a:cubicBezTo>
                  <a:cubicBezTo>
                    <a:pt x="105" y="4182"/>
                    <a:pt x="135" y="4216"/>
                    <a:pt x="134" y="4250"/>
                  </a:cubicBezTo>
                  <a:close/>
                  <a:moveTo>
                    <a:pt x="1314" y="4250"/>
                  </a:moveTo>
                  <a:cubicBezTo>
                    <a:pt x="1315" y="4288"/>
                    <a:pt x="1281" y="4318"/>
                    <a:pt x="1247" y="4317"/>
                  </a:cubicBezTo>
                  <a:cubicBezTo>
                    <a:pt x="1209" y="4318"/>
                    <a:pt x="1179" y="4284"/>
                    <a:pt x="1180" y="4250"/>
                  </a:cubicBezTo>
                  <a:cubicBezTo>
                    <a:pt x="1179" y="4212"/>
                    <a:pt x="1213" y="4182"/>
                    <a:pt x="1247" y="4183"/>
                  </a:cubicBezTo>
                  <a:cubicBezTo>
                    <a:pt x="1285" y="4182"/>
                    <a:pt x="1315" y="4216"/>
                    <a:pt x="1314" y="4250"/>
                  </a:cubicBezTo>
                  <a:close/>
                  <a:moveTo>
                    <a:pt x="2493" y="4250"/>
                  </a:moveTo>
                  <a:cubicBezTo>
                    <a:pt x="2494" y="4288"/>
                    <a:pt x="2460" y="4318"/>
                    <a:pt x="2426" y="4317"/>
                  </a:cubicBezTo>
                  <a:cubicBezTo>
                    <a:pt x="2388" y="4318"/>
                    <a:pt x="2358" y="4284"/>
                    <a:pt x="2359" y="4250"/>
                  </a:cubicBezTo>
                  <a:cubicBezTo>
                    <a:pt x="2358" y="4212"/>
                    <a:pt x="2392" y="4182"/>
                    <a:pt x="2426" y="4183"/>
                  </a:cubicBezTo>
                  <a:cubicBezTo>
                    <a:pt x="2464" y="4182"/>
                    <a:pt x="2494" y="4216"/>
                    <a:pt x="2493" y="4250"/>
                  </a:cubicBezTo>
                  <a:close/>
                  <a:moveTo>
                    <a:pt x="10750" y="4250"/>
                  </a:moveTo>
                  <a:cubicBezTo>
                    <a:pt x="10751" y="4288"/>
                    <a:pt x="10717" y="4318"/>
                    <a:pt x="10683" y="4317"/>
                  </a:cubicBezTo>
                  <a:cubicBezTo>
                    <a:pt x="10645" y="4318"/>
                    <a:pt x="10615" y="4284"/>
                    <a:pt x="10616" y="4250"/>
                  </a:cubicBezTo>
                  <a:cubicBezTo>
                    <a:pt x="10615" y="4212"/>
                    <a:pt x="10649" y="4182"/>
                    <a:pt x="10683" y="4183"/>
                  </a:cubicBezTo>
                  <a:cubicBezTo>
                    <a:pt x="10721" y="4182"/>
                    <a:pt x="10751" y="4216"/>
                    <a:pt x="10750" y="4250"/>
                  </a:cubicBezTo>
                  <a:close/>
                  <a:moveTo>
                    <a:pt x="11930" y="4250"/>
                  </a:moveTo>
                  <a:cubicBezTo>
                    <a:pt x="11931" y="4288"/>
                    <a:pt x="11897" y="4318"/>
                    <a:pt x="11863" y="4317"/>
                  </a:cubicBezTo>
                  <a:cubicBezTo>
                    <a:pt x="11825" y="4318"/>
                    <a:pt x="11795" y="4284"/>
                    <a:pt x="11796" y="4250"/>
                  </a:cubicBezTo>
                  <a:cubicBezTo>
                    <a:pt x="11795" y="4212"/>
                    <a:pt x="11829" y="4182"/>
                    <a:pt x="11863" y="4183"/>
                  </a:cubicBezTo>
                  <a:cubicBezTo>
                    <a:pt x="11901" y="4182"/>
                    <a:pt x="11931" y="4216"/>
                    <a:pt x="11930" y="4250"/>
                  </a:cubicBezTo>
                  <a:close/>
                  <a:moveTo>
                    <a:pt x="13109" y="4250"/>
                  </a:moveTo>
                  <a:cubicBezTo>
                    <a:pt x="13110" y="4288"/>
                    <a:pt x="13076" y="4318"/>
                    <a:pt x="13042" y="4317"/>
                  </a:cubicBezTo>
                  <a:cubicBezTo>
                    <a:pt x="13004" y="4318"/>
                    <a:pt x="12974" y="4284"/>
                    <a:pt x="12975" y="4250"/>
                  </a:cubicBezTo>
                  <a:cubicBezTo>
                    <a:pt x="12974" y="4212"/>
                    <a:pt x="13008" y="4182"/>
                    <a:pt x="13042" y="4183"/>
                  </a:cubicBezTo>
                  <a:cubicBezTo>
                    <a:pt x="13080" y="4182"/>
                    <a:pt x="13110" y="4216"/>
                    <a:pt x="13109" y="4250"/>
                  </a:cubicBezTo>
                  <a:close/>
                  <a:moveTo>
                    <a:pt x="134" y="5295"/>
                  </a:moveTo>
                  <a:cubicBezTo>
                    <a:pt x="135" y="5333"/>
                    <a:pt x="101" y="5363"/>
                    <a:pt x="67" y="5362"/>
                  </a:cubicBezTo>
                  <a:cubicBezTo>
                    <a:pt x="29" y="5363"/>
                    <a:pt x="-1" y="5329"/>
                    <a:pt x="0" y="5295"/>
                  </a:cubicBezTo>
                  <a:cubicBezTo>
                    <a:pt x="-1" y="5257"/>
                    <a:pt x="33" y="5227"/>
                    <a:pt x="67" y="5228"/>
                  </a:cubicBezTo>
                  <a:cubicBezTo>
                    <a:pt x="105" y="5227"/>
                    <a:pt x="135" y="5261"/>
                    <a:pt x="134" y="5295"/>
                  </a:cubicBezTo>
                  <a:close/>
                  <a:moveTo>
                    <a:pt x="1314" y="5295"/>
                  </a:moveTo>
                  <a:cubicBezTo>
                    <a:pt x="1315" y="5333"/>
                    <a:pt x="1281" y="5363"/>
                    <a:pt x="1247" y="5362"/>
                  </a:cubicBezTo>
                  <a:cubicBezTo>
                    <a:pt x="1209" y="5363"/>
                    <a:pt x="1179" y="5329"/>
                    <a:pt x="1180" y="5295"/>
                  </a:cubicBezTo>
                  <a:cubicBezTo>
                    <a:pt x="1179" y="5257"/>
                    <a:pt x="1213" y="5227"/>
                    <a:pt x="1247" y="5228"/>
                  </a:cubicBezTo>
                  <a:cubicBezTo>
                    <a:pt x="1285" y="5227"/>
                    <a:pt x="1315" y="5261"/>
                    <a:pt x="1314" y="5295"/>
                  </a:cubicBezTo>
                  <a:close/>
                  <a:moveTo>
                    <a:pt x="2493" y="5295"/>
                  </a:moveTo>
                  <a:cubicBezTo>
                    <a:pt x="2494" y="5333"/>
                    <a:pt x="2460" y="5363"/>
                    <a:pt x="2426" y="5362"/>
                  </a:cubicBezTo>
                  <a:cubicBezTo>
                    <a:pt x="2388" y="5363"/>
                    <a:pt x="2358" y="5329"/>
                    <a:pt x="2359" y="5295"/>
                  </a:cubicBezTo>
                  <a:cubicBezTo>
                    <a:pt x="2358" y="5257"/>
                    <a:pt x="2392" y="5227"/>
                    <a:pt x="2426" y="5228"/>
                  </a:cubicBezTo>
                  <a:cubicBezTo>
                    <a:pt x="2464" y="5227"/>
                    <a:pt x="2494" y="5261"/>
                    <a:pt x="2493" y="5295"/>
                  </a:cubicBezTo>
                  <a:close/>
                  <a:moveTo>
                    <a:pt x="10750" y="5295"/>
                  </a:moveTo>
                  <a:cubicBezTo>
                    <a:pt x="10751" y="5333"/>
                    <a:pt x="10717" y="5363"/>
                    <a:pt x="10683" y="5362"/>
                  </a:cubicBezTo>
                  <a:cubicBezTo>
                    <a:pt x="10645" y="5363"/>
                    <a:pt x="10615" y="5329"/>
                    <a:pt x="10616" y="5295"/>
                  </a:cubicBezTo>
                  <a:cubicBezTo>
                    <a:pt x="10615" y="5257"/>
                    <a:pt x="10649" y="5227"/>
                    <a:pt x="10683" y="5228"/>
                  </a:cubicBezTo>
                  <a:cubicBezTo>
                    <a:pt x="10721" y="5227"/>
                    <a:pt x="10751" y="5261"/>
                    <a:pt x="10750" y="5295"/>
                  </a:cubicBezTo>
                  <a:close/>
                  <a:moveTo>
                    <a:pt x="11930" y="5295"/>
                  </a:moveTo>
                  <a:cubicBezTo>
                    <a:pt x="11931" y="5333"/>
                    <a:pt x="11897" y="5363"/>
                    <a:pt x="11863" y="5362"/>
                  </a:cubicBezTo>
                  <a:cubicBezTo>
                    <a:pt x="11825" y="5363"/>
                    <a:pt x="11795" y="5329"/>
                    <a:pt x="11796" y="5295"/>
                  </a:cubicBezTo>
                  <a:cubicBezTo>
                    <a:pt x="11795" y="5257"/>
                    <a:pt x="11829" y="5227"/>
                    <a:pt x="11863" y="5228"/>
                  </a:cubicBezTo>
                  <a:cubicBezTo>
                    <a:pt x="11901" y="5227"/>
                    <a:pt x="11931" y="5261"/>
                    <a:pt x="11930" y="5295"/>
                  </a:cubicBezTo>
                  <a:close/>
                  <a:moveTo>
                    <a:pt x="13109" y="5295"/>
                  </a:moveTo>
                  <a:cubicBezTo>
                    <a:pt x="13110" y="5333"/>
                    <a:pt x="13076" y="5363"/>
                    <a:pt x="13042" y="5362"/>
                  </a:cubicBezTo>
                  <a:cubicBezTo>
                    <a:pt x="13004" y="5363"/>
                    <a:pt x="12974" y="5329"/>
                    <a:pt x="12975" y="5295"/>
                  </a:cubicBezTo>
                  <a:cubicBezTo>
                    <a:pt x="12974" y="5257"/>
                    <a:pt x="13008" y="5227"/>
                    <a:pt x="13042" y="5228"/>
                  </a:cubicBezTo>
                  <a:cubicBezTo>
                    <a:pt x="13080" y="5227"/>
                    <a:pt x="13110" y="5261"/>
                    <a:pt x="13109" y="5295"/>
                  </a:cubicBezTo>
                  <a:close/>
                  <a:moveTo>
                    <a:pt x="134" y="6341"/>
                  </a:moveTo>
                  <a:cubicBezTo>
                    <a:pt x="135" y="6379"/>
                    <a:pt x="101" y="6409"/>
                    <a:pt x="67" y="6408"/>
                  </a:cubicBezTo>
                  <a:cubicBezTo>
                    <a:pt x="29" y="6409"/>
                    <a:pt x="-1" y="6375"/>
                    <a:pt x="0" y="6341"/>
                  </a:cubicBezTo>
                  <a:cubicBezTo>
                    <a:pt x="-1" y="6303"/>
                    <a:pt x="33" y="6273"/>
                    <a:pt x="67" y="6274"/>
                  </a:cubicBezTo>
                  <a:cubicBezTo>
                    <a:pt x="105" y="6273"/>
                    <a:pt x="135" y="6307"/>
                    <a:pt x="134" y="6341"/>
                  </a:cubicBezTo>
                  <a:close/>
                  <a:moveTo>
                    <a:pt x="1314" y="6341"/>
                  </a:moveTo>
                  <a:cubicBezTo>
                    <a:pt x="1315" y="6379"/>
                    <a:pt x="1281" y="6409"/>
                    <a:pt x="1247" y="6408"/>
                  </a:cubicBezTo>
                  <a:cubicBezTo>
                    <a:pt x="1209" y="6409"/>
                    <a:pt x="1179" y="6375"/>
                    <a:pt x="1180" y="6341"/>
                  </a:cubicBezTo>
                  <a:cubicBezTo>
                    <a:pt x="1179" y="6303"/>
                    <a:pt x="1213" y="6273"/>
                    <a:pt x="1247" y="6274"/>
                  </a:cubicBezTo>
                  <a:cubicBezTo>
                    <a:pt x="1285" y="6273"/>
                    <a:pt x="1315" y="6307"/>
                    <a:pt x="1314" y="6341"/>
                  </a:cubicBezTo>
                  <a:close/>
                  <a:moveTo>
                    <a:pt x="2493" y="6341"/>
                  </a:moveTo>
                  <a:cubicBezTo>
                    <a:pt x="2494" y="6379"/>
                    <a:pt x="2460" y="6409"/>
                    <a:pt x="2426" y="6408"/>
                  </a:cubicBezTo>
                  <a:cubicBezTo>
                    <a:pt x="2388" y="6409"/>
                    <a:pt x="2358" y="6375"/>
                    <a:pt x="2359" y="6341"/>
                  </a:cubicBezTo>
                  <a:cubicBezTo>
                    <a:pt x="2358" y="6303"/>
                    <a:pt x="2392" y="6273"/>
                    <a:pt x="2426" y="6274"/>
                  </a:cubicBezTo>
                  <a:cubicBezTo>
                    <a:pt x="2464" y="6273"/>
                    <a:pt x="2494" y="6307"/>
                    <a:pt x="2493" y="6341"/>
                  </a:cubicBezTo>
                  <a:close/>
                  <a:moveTo>
                    <a:pt x="3673" y="6341"/>
                  </a:moveTo>
                  <a:cubicBezTo>
                    <a:pt x="3674" y="6379"/>
                    <a:pt x="3640" y="6409"/>
                    <a:pt x="3606" y="6408"/>
                  </a:cubicBezTo>
                  <a:cubicBezTo>
                    <a:pt x="3568" y="6409"/>
                    <a:pt x="3538" y="6375"/>
                    <a:pt x="3539" y="6341"/>
                  </a:cubicBezTo>
                  <a:cubicBezTo>
                    <a:pt x="3538" y="6303"/>
                    <a:pt x="3572" y="6273"/>
                    <a:pt x="3606" y="6274"/>
                  </a:cubicBezTo>
                  <a:cubicBezTo>
                    <a:pt x="3644" y="6273"/>
                    <a:pt x="3674" y="6307"/>
                    <a:pt x="3673" y="6341"/>
                  </a:cubicBezTo>
                  <a:close/>
                  <a:moveTo>
                    <a:pt x="11930" y="6341"/>
                  </a:moveTo>
                  <a:cubicBezTo>
                    <a:pt x="11931" y="6379"/>
                    <a:pt x="11897" y="6409"/>
                    <a:pt x="11863" y="6408"/>
                  </a:cubicBezTo>
                  <a:cubicBezTo>
                    <a:pt x="11825" y="6409"/>
                    <a:pt x="11795" y="6375"/>
                    <a:pt x="11796" y="6341"/>
                  </a:cubicBezTo>
                  <a:cubicBezTo>
                    <a:pt x="11795" y="6303"/>
                    <a:pt x="11829" y="6273"/>
                    <a:pt x="11863" y="6274"/>
                  </a:cubicBezTo>
                  <a:cubicBezTo>
                    <a:pt x="11901" y="6273"/>
                    <a:pt x="11931" y="6307"/>
                    <a:pt x="11930" y="6341"/>
                  </a:cubicBezTo>
                  <a:close/>
                  <a:moveTo>
                    <a:pt x="13109" y="6341"/>
                  </a:moveTo>
                  <a:cubicBezTo>
                    <a:pt x="13110" y="6379"/>
                    <a:pt x="13076" y="6409"/>
                    <a:pt x="13042" y="6408"/>
                  </a:cubicBezTo>
                  <a:cubicBezTo>
                    <a:pt x="13004" y="6409"/>
                    <a:pt x="12974" y="6375"/>
                    <a:pt x="12975" y="6341"/>
                  </a:cubicBezTo>
                  <a:cubicBezTo>
                    <a:pt x="12974" y="6303"/>
                    <a:pt x="13008" y="6273"/>
                    <a:pt x="13042" y="6274"/>
                  </a:cubicBezTo>
                  <a:cubicBezTo>
                    <a:pt x="13080" y="6273"/>
                    <a:pt x="13110" y="6307"/>
                    <a:pt x="13109" y="6341"/>
                  </a:cubicBezTo>
                  <a:close/>
                  <a:moveTo>
                    <a:pt x="134" y="7386"/>
                  </a:moveTo>
                  <a:cubicBezTo>
                    <a:pt x="135" y="7424"/>
                    <a:pt x="101" y="7454"/>
                    <a:pt x="67" y="7453"/>
                  </a:cubicBezTo>
                  <a:cubicBezTo>
                    <a:pt x="29" y="7454"/>
                    <a:pt x="-1" y="7420"/>
                    <a:pt x="0" y="7386"/>
                  </a:cubicBezTo>
                  <a:cubicBezTo>
                    <a:pt x="-1" y="7348"/>
                    <a:pt x="33" y="7318"/>
                    <a:pt x="67" y="7319"/>
                  </a:cubicBezTo>
                  <a:cubicBezTo>
                    <a:pt x="105" y="7318"/>
                    <a:pt x="135" y="7352"/>
                    <a:pt x="134" y="7386"/>
                  </a:cubicBezTo>
                  <a:close/>
                  <a:moveTo>
                    <a:pt x="1314" y="7386"/>
                  </a:moveTo>
                  <a:cubicBezTo>
                    <a:pt x="1315" y="7424"/>
                    <a:pt x="1281" y="7454"/>
                    <a:pt x="1247" y="7453"/>
                  </a:cubicBezTo>
                  <a:cubicBezTo>
                    <a:pt x="1209" y="7454"/>
                    <a:pt x="1179" y="7420"/>
                    <a:pt x="1180" y="7386"/>
                  </a:cubicBezTo>
                  <a:cubicBezTo>
                    <a:pt x="1179" y="7348"/>
                    <a:pt x="1213" y="7318"/>
                    <a:pt x="1247" y="7319"/>
                  </a:cubicBezTo>
                  <a:cubicBezTo>
                    <a:pt x="1285" y="7318"/>
                    <a:pt x="1315" y="7352"/>
                    <a:pt x="1314" y="7386"/>
                  </a:cubicBezTo>
                  <a:close/>
                  <a:moveTo>
                    <a:pt x="2493" y="7386"/>
                  </a:moveTo>
                  <a:cubicBezTo>
                    <a:pt x="2494" y="7424"/>
                    <a:pt x="2460" y="7454"/>
                    <a:pt x="2426" y="7453"/>
                  </a:cubicBezTo>
                  <a:cubicBezTo>
                    <a:pt x="2388" y="7454"/>
                    <a:pt x="2358" y="7420"/>
                    <a:pt x="2359" y="7386"/>
                  </a:cubicBezTo>
                  <a:cubicBezTo>
                    <a:pt x="2358" y="7348"/>
                    <a:pt x="2392" y="7318"/>
                    <a:pt x="2426" y="7319"/>
                  </a:cubicBezTo>
                  <a:cubicBezTo>
                    <a:pt x="2464" y="7318"/>
                    <a:pt x="2494" y="7352"/>
                    <a:pt x="2493" y="7386"/>
                  </a:cubicBezTo>
                  <a:close/>
                  <a:moveTo>
                    <a:pt x="3673" y="7386"/>
                  </a:moveTo>
                  <a:cubicBezTo>
                    <a:pt x="3674" y="7424"/>
                    <a:pt x="3640" y="7454"/>
                    <a:pt x="3606" y="7453"/>
                  </a:cubicBezTo>
                  <a:cubicBezTo>
                    <a:pt x="3568" y="7454"/>
                    <a:pt x="3538" y="7420"/>
                    <a:pt x="3539" y="7386"/>
                  </a:cubicBezTo>
                  <a:cubicBezTo>
                    <a:pt x="3538" y="7348"/>
                    <a:pt x="3572" y="7318"/>
                    <a:pt x="3606" y="7319"/>
                  </a:cubicBezTo>
                  <a:cubicBezTo>
                    <a:pt x="3644" y="7318"/>
                    <a:pt x="3674" y="7352"/>
                    <a:pt x="3673" y="7386"/>
                  </a:cubicBezTo>
                  <a:close/>
                  <a:moveTo>
                    <a:pt x="4852" y="7386"/>
                  </a:moveTo>
                  <a:cubicBezTo>
                    <a:pt x="4853" y="7424"/>
                    <a:pt x="4819" y="7454"/>
                    <a:pt x="4785" y="7453"/>
                  </a:cubicBezTo>
                  <a:cubicBezTo>
                    <a:pt x="4747" y="7454"/>
                    <a:pt x="4717" y="7420"/>
                    <a:pt x="4718" y="7386"/>
                  </a:cubicBezTo>
                  <a:cubicBezTo>
                    <a:pt x="4717" y="7348"/>
                    <a:pt x="4751" y="7318"/>
                    <a:pt x="4785" y="7319"/>
                  </a:cubicBezTo>
                  <a:cubicBezTo>
                    <a:pt x="4823" y="7318"/>
                    <a:pt x="4853" y="7352"/>
                    <a:pt x="4852" y="7386"/>
                  </a:cubicBezTo>
                  <a:close/>
                  <a:moveTo>
                    <a:pt x="6032" y="7386"/>
                  </a:moveTo>
                  <a:cubicBezTo>
                    <a:pt x="6033" y="7424"/>
                    <a:pt x="5999" y="7454"/>
                    <a:pt x="5965" y="7453"/>
                  </a:cubicBezTo>
                  <a:cubicBezTo>
                    <a:pt x="5927" y="7454"/>
                    <a:pt x="5897" y="7420"/>
                    <a:pt x="5898" y="7386"/>
                  </a:cubicBezTo>
                  <a:cubicBezTo>
                    <a:pt x="5897" y="7348"/>
                    <a:pt x="5931" y="7318"/>
                    <a:pt x="5965" y="7319"/>
                  </a:cubicBezTo>
                  <a:cubicBezTo>
                    <a:pt x="6003" y="7318"/>
                    <a:pt x="6033" y="7352"/>
                    <a:pt x="6032" y="7386"/>
                  </a:cubicBezTo>
                  <a:close/>
                  <a:moveTo>
                    <a:pt x="7211" y="7386"/>
                  </a:moveTo>
                  <a:cubicBezTo>
                    <a:pt x="7212" y="7424"/>
                    <a:pt x="7178" y="7454"/>
                    <a:pt x="7144" y="7453"/>
                  </a:cubicBezTo>
                  <a:cubicBezTo>
                    <a:pt x="7106" y="7454"/>
                    <a:pt x="7076" y="7420"/>
                    <a:pt x="7077" y="7386"/>
                  </a:cubicBezTo>
                  <a:cubicBezTo>
                    <a:pt x="7076" y="7348"/>
                    <a:pt x="7110" y="7318"/>
                    <a:pt x="7144" y="7319"/>
                  </a:cubicBezTo>
                  <a:cubicBezTo>
                    <a:pt x="7182" y="7318"/>
                    <a:pt x="7212" y="7352"/>
                    <a:pt x="7211" y="7386"/>
                  </a:cubicBezTo>
                  <a:close/>
                  <a:moveTo>
                    <a:pt x="8391" y="7386"/>
                  </a:moveTo>
                  <a:cubicBezTo>
                    <a:pt x="8392" y="7424"/>
                    <a:pt x="8358" y="7454"/>
                    <a:pt x="8324" y="7453"/>
                  </a:cubicBezTo>
                  <a:cubicBezTo>
                    <a:pt x="8286" y="7454"/>
                    <a:pt x="8256" y="7420"/>
                    <a:pt x="8257" y="7386"/>
                  </a:cubicBezTo>
                  <a:cubicBezTo>
                    <a:pt x="8256" y="7348"/>
                    <a:pt x="8290" y="7318"/>
                    <a:pt x="8324" y="7319"/>
                  </a:cubicBezTo>
                  <a:cubicBezTo>
                    <a:pt x="8362" y="7318"/>
                    <a:pt x="8392" y="7352"/>
                    <a:pt x="8391" y="7386"/>
                  </a:cubicBezTo>
                  <a:close/>
                  <a:moveTo>
                    <a:pt x="9570" y="7386"/>
                  </a:moveTo>
                  <a:cubicBezTo>
                    <a:pt x="9571" y="7424"/>
                    <a:pt x="9537" y="7454"/>
                    <a:pt x="9503" y="7453"/>
                  </a:cubicBezTo>
                  <a:cubicBezTo>
                    <a:pt x="9465" y="7454"/>
                    <a:pt x="9435" y="7420"/>
                    <a:pt x="9436" y="7386"/>
                  </a:cubicBezTo>
                  <a:cubicBezTo>
                    <a:pt x="9435" y="7348"/>
                    <a:pt x="9469" y="7318"/>
                    <a:pt x="9503" y="7319"/>
                  </a:cubicBezTo>
                  <a:cubicBezTo>
                    <a:pt x="9541" y="7318"/>
                    <a:pt x="9571" y="7352"/>
                    <a:pt x="9570" y="7386"/>
                  </a:cubicBezTo>
                  <a:close/>
                  <a:moveTo>
                    <a:pt x="10750" y="7386"/>
                  </a:moveTo>
                  <a:cubicBezTo>
                    <a:pt x="10751" y="7424"/>
                    <a:pt x="10717" y="7454"/>
                    <a:pt x="10683" y="7453"/>
                  </a:cubicBezTo>
                  <a:cubicBezTo>
                    <a:pt x="10645" y="7454"/>
                    <a:pt x="10615" y="7420"/>
                    <a:pt x="10616" y="7386"/>
                  </a:cubicBezTo>
                  <a:cubicBezTo>
                    <a:pt x="10615" y="7348"/>
                    <a:pt x="10649" y="7318"/>
                    <a:pt x="10683" y="7319"/>
                  </a:cubicBezTo>
                  <a:cubicBezTo>
                    <a:pt x="10721" y="7318"/>
                    <a:pt x="10751" y="7352"/>
                    <a:pt x="10750" y="7386"/>
                  </a:cubicBezTo>
                  <a:close/>
                  <a:moveTo>
                    <a:pt x="11930" y="7386"/>
                  </a:moveTo>
                  <a:cubicBezTo>
                    <a:pt x="11931" y="7424"/>
                    <a:pt x="11897" y="7454"/>
                    <a:pt x="11863" y="7453"/>
                  </a:cubicBezTo>
                  <a:cubicBezTo>
                    <a:pt x="11825" y="7454"/>
                    <a:pt x="11795" y="7420"/>
                    <a:pt x="11796" y="7386"/>
                  </a:cubicBezTo>
                  <a:cubicBezTo>
                    <a:pt x="11795" y="7348"/>
                    <a:pt x="11829" y="7318"/>
                    <a:pt x="11863" y="7319"/>
                  </a:cubicBezTo>
                  <a:cubicBezTo>
                    <a:pt x="11901" y="7318"/>
                    <a:pt x="11931" y="7352"/>
                    <a:pt x="11930" y="7386"/>
                  </a:cubicBezTo>
                  <a:close/>
                  <a:moveTo>
                    <a:pt x="13109" y="7386"/>
                  </a:moveTo>
                  <a:cubicBezTo>
                    <a:pt x="13110" y="7424"/>
                    <a:pt x="13076" y="7454"/>
                    <a:pt x="13042" y="7453"/>
                  </a:cubicBezTo>
                  <a:cubicBezTo>
                    <a:pt x="13004" y="7454"/>
                    <a:pt x="12974" y="7420"/>
                    <a:pt x="12975" y="7386"/>
                  </a:cubicBezTo>
                  <a:cubicBezTo>
                    <a:pt x="12974" y="7348"/>
                    <a:pt x="13008" y="7318"/>
                    <a:pt x="13042" y="7319"/>
                  </a:cubicBezTo>
                  <a:cubicBezTo>
                    <a:pt x="13080" y="7318"/>
                    <a:pt x="13110" y="7352"/>
                    <a:pt x="13109" y="7386"/>
                  </a:cubicBezTo>
                  <a:close/>
                  <a:moveTo>
                    <a:pt x="4852" y="1117"/>
                  </a:moveTo>
                  <a:cubicBezTo>
                    <a:pt x="4853" y="1155"/>
                    <a:pt x="4819" y="1185"/>
                    <a:pt x="4785" y="1184"/>
                  </a:cubicBezTo>
                  <a:cubicBezTo>
                    <a:pt x="4747" y="1185"/>
                    <a:pt x="4717" y="1151"/>
                    <a:pt x="4718" y="1117"/>
                  </a:cubicBezTo>
                  <a:cubicBezTo>
                    <a:pt x="4717" y="1079"/>
                    <a:pt x="4751" y="1049"/>
                    <a:pt x="4785" y="1050"/>
                  </a:cubicBezTo>
                  <a:cubicBezTo>
                    <a:pt x="4823" y="1049"/>
                    <a:pt x="4853" y="1083"/>
                    <a:pt x="4852" y="1117"/>
                  </a:cubicBezTo>
                  <a:close/>
                  <a:moveTo>
                    <a:pt x="6032" y="1102"/>
                  </a:moveTo>
                  <a:cubicBezTo>
                    <a:pt x="6033" y="1140"/>
                    <a:pt x="5999" y="1170"/>
                    <a:pt x="5965" y="1169"/>
                  </a:cubicBezTo>
                  <a:cubicBezTo>
                    <a:pt x="5927" y="1170"/>
                    <a:pt x="5897" y="1136"/>
                    <a:pt x="5898" y="1102"/>
                  </a:cubicBezTo>
                  <a:cubicBezTo>
                    <a:pt x="5897" y="1064"/>
                    <a:pt x="5931" y="1034"/>
                    <a:pt x="5965" y="1035"/>
                  </a:cubicBezTo>
                  <a:cubicBezTo>
                    <a:pt x="6003" y="1034"/>
                    <a:pt x="6033" y="1068"/>
                    <a:pt x="6032" y="1102"/>
                  </a:cubicBezTo>
                  <a:close/>
                  <a:moveTo>
                    <a:pt x="7211" y="1102"/>
                  </a:moveTo>
                  <a:cubicBezTo>
                    <a:pt x="7212" y="1140"/>
                    <a:pt x="7178" y="1170"/>
                    <a:pt x="7144" y="1169"/>
                  </a:cubicBezTo>
                  <a:cubicBezTo>
                    <a:pt x="7106" y="1170"/>
                    <a:pt x="7076" y="1136"/>
                    <a:pt x="7077" y="1102"/>
                  </a:cubicBezTo>
                  <a:cubicBezTo>
                    <a:pt x="7076" y="1064"/>
                    <a:pt x="7110" y="1034"/>
                    <a:pt x="7144" y="1035"/>
                  </a:cubicBezTo>
                  <a:cubicBezTo>
                    <a:pt x="7182" y="1034"/>
                    <a:pt x="7212" y="1068"/>
                    <a:pt x="7211" y="1102"/>
                  </a:cubicBezTo>
                  <a:close/>
                  <a:moveTo>
                    <a:pt x="9570" y="6341"/>
                  </a:moveTo>
                  <a:cubicBezTo>
                    <a:pt x="9571" y="6379"/>
                    <a:pt x="9537" y="6409"/>
                    <a:pt x="9503" y="6408"/>
                  </a:cubicBezTo>
                  <a:cubicBezTo>
                    <a:pt x="9465" y="6409"/>
                    <a:pt x="9435" y="6375"/>
                    <a:pt x="9436" y="6341"/>
                  </a:cubicBezTo>
                  <a:cubicBezTo>
                    <a:pt x="9435" y="6303"/>
                    <a:pt x="9469" y="6273"/>
                    <a:pt x="9503" y="6274"/>
                  </a:cubicBezTo>
                  <a:cubicBezTo>
                    <a:pt x="9541" y="6273"/>
                    <a:pt x="9571" y="6307"/>
                    <a:pt x="9570" y="6341"/>
                  </a:cubicBezTo>
                  <a:close/>
                  <a:moveTo>
                    <a:pt x="10750" y="6341"/>
                  </a:moveTo>
                  <a:cubicBezTo>
                    <a:pt x="10751" y="6379"/>
                    <a:pt x="10717" y="6409"/>
                    <a:pt x="10683" y="6408"/>
                  </a:cubicBezTo>
                  <a:cubicBezTo>
                    <a:pt x="10645" y="6409"/>
                    <a:pt x="10615" y="6375"/>
                    <a:pt x="10616" y="6341"/>
                  </a:cubicBezTo>
                  <a:cubicBezTo>
                    <a:pt x="10615" y="6303"/>
                    <a:pt x="10649" y="6273"/>
                    <a:pt x="10683" y="6274"/>
                  </a:cubicBezTo>
                  <a:cubicBezTo>
                    <a:pt x="10721" y="6273"/>
                    <a:pt x="10751" y="6307"/>
                    <a:pt x="10750" y="6341"/>
                  </a:cubicBezTo>
                  <a:close/>
                </a:path>
              </a:pathLst>
            </a:custGeom>
            <a:solidFill>
              <a:schemeClr val="lt1">
                <a:alpha val="34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副标题 1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1652270" y="3282003"/>
            <a:ext cx="8890064" cy="1520811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1652270" y="2055183"/>
            <a:ext cx="8890064" cy="1099820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145" b="1" i="0" u="none" strike="noStrike" kern="1200" cap="none" spc="-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3235350" cy="3235350"/>
          </a:xfrm>
          <a:prstGeom prst="rect">
            <a:avLst/>
          </a:prstGeom>
        </p:spPr>
      </p:pic>
      <p:sp>
        <p:nvSpPr>
          <p:cNvPr id="172" name="矩形: 圆角 2"/>
          <p:cNvSpPr/>
          <p:nvPr>
            <p:custDataLst>
              <p:tags r:id="rId5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6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sp>
        <p:nvSpPr>
          <p:cNvPr id="172" name="矩形: 圆角 2"/>
          <p:cNvSpPr/>
          <p:nvPr>
            <p:custDataLst>
              <p:tags r:id="rId5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0" y="755"/>
            <a:ext cx="12192000" cy="6856489"/>
            <a:chOff x="-182" y="-206"/>
            <a:chExt cx="12195357" cy="6858377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2540" y="0"/>
              <a:ext cx="12192635" cy="6857365"/>
            </a:xfrm>
            <a:prstGeom prst="rect">
              <a:avLst/>
            </a:prstGeom>
            <a:gradFill>
              <a:gsLst>
                <a:gs pos="0">
                  <a:srgbClr val="035D7D"/>
                </a:gs>
                <a:gs pos="100000">
                  <a:srgbClr val="14CD6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0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-182" y="-206"/>
              <a:ext cx="9977022" cy="6858377"/>
            </a:xfrm>
            <a:custGeom>
              <a:avLst/>
              <a:gdLst>
                <a:gd name="connsiteX0" fmla="*/ 4612069 w 9977022"/>
                <a:gd name="connsiteY0" fmla="*/ 0 h 6858377"/>
                <a:gd name="connsiteX1" fmla="*/ 8013836 w 9977022"/>
                <a:gd name="connsiteY1" fmla="*/ 258 h 6858377"/>
                <a:gd name="connsiteX2" fmla="*/ 8017762 w 9977022"/>
                <a:gd name="connsiteY2" fmla="*/ 2440 h 6858377"/>
                <a:gd name="connsiteX3" fmla="*/ 8528197 w 9977022"/>
                <a:gd name="connsiteY3" fmla="*/ 327765 h 6858377"/>
                <a:gd name="connsiteX4" fmla="*/ 9231057 w 9977022"/>
                <a:gd name="connsiteY4" fmla="*/ 5461482 h 6858377"/>
                <a:gd name="connsiteX5" fmla="*/ 8170564 w 9977022"/>
                <a:gd name="connsiteY5" fmla="*/ 6858377 h 6858377"/>
                <a:gd name="connsiteX6" fmla="*/ 223 w 9977022"/>
                <a:gd name="connsiteY6" fmla="*/ 6858231 h 6858377"/>
                <a:gd name="connsiteX7" fmla="*/ 0 w 9977022"/>
                <a:gd name="connsiteY7" fmla="*/ 5502741 h 6858377"/>
                <a:gd name="connsiteX8" fmla="*/ 3394961 w 9977022"/>
                <a:gd name="connsiteY8" fmla="*/ 1030850 h 6858377"/>
                <a:gd name="connsiteX9" fmla="*/ 4603663 w 9977022"/>
                <a:gd name="connsiteY9" fmla="*/ 4775 h 68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7022" h="6858377">
                  <a:moveTo>
                    <a:pt x="4612069" y="0"/>
                  </a:moveTo>
                  <a:lnTo>
                    <a:pt x="8013836" y="258"/>
                  </a:lnTo>
                  <a:lnTo>
                    <a:pt x="8017762" y="2440"/>
                  </a:lnTo>
                  <a:cubicBezTo>
                    <a:pt x="8193629" y="95292"/>
                    <a:pt x="8364828" y="203740"/>
                    <a:pt x="8528197" y="327765"/>
                  </a:cubicBezTo>
                  <a:cubicBezTo>
                    <a:pt x="10140088" y="1551475"/>
                    <a:pt x="10454733" y="3849636"/>
                    <a:pt x="9231057" y="5461482"/>
                  </a:cubicBezTo>
                  <a:lnTo>
                    <a:pt x="8170564" y="6858377"/>
                  </a:lnTo>
                  <a:lnTo>
                    <a:pt x="223" y="6858231"/>
                  </a:lnTo>
                  <a:lnTo>
                    <a:pt x="0" y="5502741"/>
                  </a:lnTo>
                  <a:lnTo>
                    <a:pt x="3394961" y="1030850"/>
                  </a:lnTo>
                  <a:cubicBezTo>
                    <a:pt x="3729390" y="590333"/>
                    <a:pt x="4144535" y="246180"/>
                    <a:pt x="4603663" y="4775"/>
                  </a:cubicBez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88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146" name="任意多边形 11"/>
            <p:cNvSpPr/>
            <p:nvPr>
              <p:custDataLst>
                <p:tags r:id="rId5"/>
              </p:custDataLst>
            </p:nvPr>
          </p:nvSpPr>
          <p:spPr>
            <a:xfrm>
              <a:off x="4086571" y="1410212"/>
              <a:ext cx="4103223" cy="4101821"/>
            </a:xfrm>
            <a:custGeom>
              <a:avLst/>
              <a:gdLst>
                <a:gd name="connsiteX0" fmla="*/ 4079278 w 4103223"/>
                <a:gd name="connsiteY0" fmla="*/ 2356963 h 4101821"/>
                <a:gd name="connsiteX1" fmla="*/ 4064301 w 4103223"/>
                <a:gd name="connsiteY1" fmla="*/ 2449972 h 4101821"/>
                <a:gd name="connsiteX2" fmla="*/ 3985140 w 4103223"/>
                <a:gd name="connsiteY2" fmla="*/ 2737510 h 4101821"/>
                <a:gd name="connsiteX3" fmla="*/ 3956953 w 4103223"/>
                <a:gd name="connsiteY3" fmla="*/ 2805900 h 4101821"/>
                <a:gd name="connsiteX4" fmla="*/ 2970883 w 4103223"/>
                <a:gd name="connsiteY4" fmla="*/ 3881943 h 4101821"/>
                <a:gd name="connsiteX5" fmla="*/ 2905206 w 4103223"/>
                <a:gd name="connsiteY5" fmla="*/ 3915980 h 4101821"/>
                <a:gd name="connsiteX6" fmla="*/ 2625655 w 4103223"/>
                <a:gd name="connsiteY6" fmla="*/ 4019879 h 4101821"/>
                <a:gd name="connsiteX7" fmla="*/ 2534306 w 4103223"/>
                <a:gd name="connsiteY7" fmla="*/ 4042902 h 4101821"/>
                <a:gd name="connsiteX8" fmla="*/ 4076008 w 4103223"/>
                <a:gd name="connsiteY8" fmla="*/ 1727404 h 4101821"/>
                <a:gd name="connsiteX9" fmla="*/ 4089228 w 4103223"/>
                <a:gd name="connsiteY9" fmla="*/ 1805601 h 4101821"/>
                <a:gd name="connsiteX10" fmla="*/ 4103223 w 4103223"/>
                <a:gd name="connsiteY10" fmla="*/ 2008277 h 4101821"/>
                <a:gd name="connsiteX11" fmla="*/ 4103143 w 4103223"/>
                <a:gd name="connsiteY11" fmla="*/ 2013240 h 4101821"/>
                <a:gd name="connsiteX12" fmla="*/ 2193968 w 4103223"/>
                <a:gd name="connsiteY12" fmla="*/ 4096612 h 4101821"/>
                <a:gd name="connsiteX13" fmla="*/ 2189029 w 4103223"/>
                <a:gd name="connsiteY13" fmla="*/ 4097125 h 4101821"/>
                <a:gd name="connsiteX14" fmla="*/ 1985904 w 4103223"/>
                <a:gd name="connsiteY14" fmla="*/ 4100832 h 4101821"/>
                <a:gd name="connsiteX15" fmla="*/ 1906852 w 4103223"/>
                <a:gd name="connsiteY15" fmla="*/ 4094475 h 4101821"/>
                <a:gd name="connsiteX16" fmla="*/ 3936993 w 4103223"/>
                <a:gd name="connsiteY16" fmla="*/ 1245975 h 4101821"/>
                <a:gd name="connsiteX17" fmla="*/ 4001561 w 4103223"/>
                <a:gd name="connsiteY17" fmla="*/ 1408096 h 4101821"/>
                <a:gd name="connsiteX18" fmla="*/ 4018989 w 4103223"/>
                <a:gd name="connsiteY18" fmla="*/ 1471944 h 4101821"/>
                <a:gd name="connsiteX19" fmla="*/ 1647397 w 4103223"/>
                <a:gd name="connsiteY19" fmla="*/ 4059922 h 4101821"/>
                <a:gd name="connsiteX20" fmla="*/ 1582273 w 4103223"/>
                <a:gd name="connsiteY20" fmla="*/ 4048118 h 4101821"/>
                <a:gd name="connsiteX21" fmla="*/ 1415143 w 4103223"/>
                <a:gd name="connsiteY21" fmla="*/ 3997917 h 4101821"/>
                <a:gd name="connsiteX22" fmla="*/ 3715877 w 4103223"/>
                <a:gd name="connsiteY22" fmla="*/ 854131 h 4101821"/>
                <a:gd name="connsiteX23" fmla="*/ 3780805 w 4103223"/>
                <a:gd name="connsiteY23" fmla="*/ 942421 h 4101821"/>
                <a:gd name="connsiteX24" fmla="*/ 3834751 w 4103223"/>
                <a:gd name="connsiteY24" fmla="*/ 1039861 h 4101821"/>
                <a:gd name="connsiteX25" fmla="*/ 1200910 w 4103223"/>
                <a:gd name="connsiteY25" fmla="*/ 3914016 h 4101821"/>
                <a:gd name="connsiteX26" fmla="*/ 1099140 w 4103223"/>
                <a:gd name="connsiteY26" fmla="*/ 3868764 h 4101821"/>
                <a:gd name="connsiteX27" fmla="*/ 1005533 w 4103223"/>
                <a:gd name="connsiteY27" fmla="*/ 3811768 h 4101821"/>
                <a:gd name="connsiteX28" fmla="*/ 3432328 w 4103223"/>
                <a:gd name="connsiteY28" fmla="*/ 530419 h 4101821"/>
                <a:gd name="connsiteX29" fmla="*/ 3437548 w 4103223"/>
                <a:gd name="connsiteY29" fmla="*/ 534740 h 4101821"/>
                <a:gd name="connsiteX30" fmla="*/ 3580616 w 4103223"/>
                <a:gd name="connsiteY30" fmla="*/ 684052 h 4101821"/>
                <a:gd name="connsiteX31" fmla="*/ 824318 w 4103223"/>
                <a:gd name="connsiteY31" fmla="*/ 3691835 h 4101821"/>
                <a:gd name="connsiteX32" fmla="*/ 663114 w 4103223"/>
                <a:gd name="connsiteY32" fmla="*/ 3562316 h 4101821"/>
                <a:gd name="connsiteX33" fmla="*/ 658356 w 4103223"/>
                <a:gd name="connsiteY33" fmla="*/ 3557492 h 4101821"/>
                <a:gd name="connsiteX34" fmla="*/ 3085507 w 4103223"/>
                <a:gd name="connsiteY34" fmla="*/ 275754 h 4101821"/>
                <a:gd name="connsiteX35" fmla="*/ 3104281 w 4103223"/>
                <a:gd name="connsiteY35" fmla="*/ 285920 h 4101821"/>
                <a:gd name="connsiteX36" fmla="*/ 3265980 w 4103223"/>
                <a:gd name="connsiteY36" fmla="*/ 394266 h 4101821"/>
                <a:gd name="connsiteX37" fmla="*/ 508231 w 4103223"/>
                <a:gd name="connsiteY37" fmla="*/ 3403633 h 4101821"/>
                <a:gd name="connsiteX38" fmla="*/ 386211 w 4103223"/>
                <a:gd name="connsiteY38" fmla="*/ 3251985 h 4101821"/>
                <a:gd name="connsiteX39" fmla="*/ 374451 w 4103223"/>
                <a:gd name="connsiteY39" fmla="*/ 3234169 h 4101821"/>
                <a:gd name="connsiteX40" fmla="*/ 1095730 w 4103223"/>
                <a:gd name="connsiteY40" fmla="*/ 230007 h 4101821"/>
                <a:gd name="connsiteX41" fmla="*/ 155581 w 4103223"/>
                <a:gd name="connsiteY41" fmla="*/ 1255936 h 4101821"/>
                <a:gd name="connsiteX42" fmla="*/ 155627 w 4103223"/>
                <a:gd name="connsiteY42" fmla="*/ 1255811 h 4101821"/>
                <a:gd name="connsiteX43" fmla="*/ 536527 w 4103223"/>
                <a:gd name="connsiteY43" fmla="*/ 661297 h 4101821"/>
                <a:gd name="connsiteX44" fmla="*/ 1095609 w 4103223"/>
                <a:gd name="connsiteY44" fmla="*/ 230062 h 4101821"/>
                <a:gd name="connsiteX45" fmla="*/ 2673223 w 4103223"/>
                <a:gd name="connsiteY45" fmla="*/ 92525 h 4101821"/>
                <a:gd name="connsiteX46" fmla="*/ 2786253 w 4103223"/>
                <a:gd name="connsiteY46" fmla="*/ 131079 h 4101821"/>
                <a:gd name="connsiteX47" fmla="*/ 2886934 w 4103223"/>
                <a:gd name="connsiteY47" fmla="*/ 174768 h 4101821"/>
                <a:gd name="connsiteX48" fmla="*/ 256553 w 4103223"/>
                <a:gd name="connsiteY48" fmla="*/ 3045142 h 4101821"/>
                <a:gd name="connsiteX49" fmla="*/ 204260 w 4103223"/>
                <a:gd name="connsiteY49" fmla="*/ 2948653 h 4101821"/>
                <a:gd name="connsiteX50" fmla="*/ 156012 w 4103223"/>
                <a:gd name="connsiteY50" fmla="*/ 2839409 h 4101821"/>
                <a:gd name="connsiteX51" fmla="*/ 1882037 w 4103223"/>
                <a:gd name="connsiteY51" fmla="*/ 5087 h 4101821"/>
                <a:gd name="connsiteX52" fmla="*/ 0 w 4103223"/>
                <a:gd name="connsiteY52" fmla="*/ 2058846 h 4101821"/>
                <a:gd name="connsiteX53" fmla="*/ 1037 w 4103223"/>
                <a:gd name="connsiteY53" fmla="*/ 1919443 h 4101821"/>
                <a:gd name="connsiteX54" fmla="*/ 18610 w 4103223"/>
                <a:gd name="connsiteY54" fmla="*/ 1750317 h 4101821"/>
                <a:gd name="connsiteX55" fmla="*/ 25074 w 4103223"/>
                <a:gd name="connsiteY55" fmla="*/ 1716030 h 4101821"/>
                <a:gd name="connsiteX56" fmla="*/ 1542709 w 4103223"/>
                <a:gd name="connsiteY56" fmla="*/ 59925 h 4101821"/>
                <a:gd name="connsiteX57" fmla="*/ 1576302 w 4103223"/>
                <a:gd name="connsiteY57" fmla="*/ 50498 h 4101821"/>
                <a:gd name="connsiteX58" fmla="*/ 1743256 w 4103223"/>
                <a:gd name="connsiteY58" fmla="*/ 18266 h 4101821"/>
                <a:gd name="connsiteX59" fmla="*/ 2177817 w 4103223"/>
                <a:gd name="connsiteY59" fmla="*/ 0 h 4101821"/>
                <a:gd name="connsiteX60" fmla="*/ 2194773 w 4103223"/>
                <a:gd name="connsiteY60" fmla="*/ 254 h 4101821"/>
                <a:gd name="connsiteX61" fmla="*/ 2434912 w 4103223"/>
                <a:gd name="connsiteY61" fmla="*/ 34898 h 4101821"/>
                <a:gd name="connsiteX62" fmla="*/ 77848 w 4103223"/>
                <a:gd name="connsiteY62" fmla="*/ 2607022 h 4101821"/>
                <a:gd name="connsiteX63" fmla="*/ 22423 w 4103223"/>
                <a:gd name="connsiteY63" fmla="*/ 2370812 h 4101821"/>
                <a:gd name="connsiteX64" fmla="*/ 20694 w 4103223"/>
                <a:gd name="connsiteY64" fmla="*/ 2353944 h 410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03223" h="4101821">
                  <a:moveTo>
                    <a:pt x="4079278" y="2356963"/>
                  </a:moveTo>
                  <a:lnTo>
                    <a:pt x="4064301" y="2449972"/>
                  </a:lnTo>
                  <a:cubicBezTo>
                    <a:pt x="4045024" y="2547149"/>
                    <a:pt x="4018652" y="2643268"/>
                    <a:pt x="3985140" y="2737510"/>
                  </a:cubicBezTo>
                  <a:lnTo>
                    <a:pt x="3956953" y="2805900"/>
                  </a:lnTo>
                  <a:lnTo>
                    <a:pt x="2970883" y="3881943"/>
                  </a:lnTo>
                  <a:lnTo>
                    <a:pt x="2905206" y="3915980"/>
                  </a:lnTo>
                  <a:cubicBezTo>
                    <a:pt x="2814242" y="3957568"/>
                    <a:pt x="2720786" y="3992215"/>
                    <a:pt x="2625655" y="4019879"/>
                  </a:cubicBezTo>
                  <a:lnTo>
                    <a:pt x="2534306" y="4042902"/>
                  </a:lnTo>
                  <a:close/>
                  <a:moveTo>
                    <a:pt x="4076008" y="1727404"/>
                  </a:moveTo>
                  <a:lnTo>
                    <a:pt x="4089228" y="1805601"/>
                  </a:lnTo>
                  <a:cubicBezTo>
                    <a:pt x="4097215" y="1872902"/>
                    <a:pt x="4101886" y="1940550"/>
                    <a:pt x="4103223" y="2008277"/>
                  </a:cubicBezTo>
                  <a:lnTo>
                    <a:pt x="4103143" y="2013240"/>
                  </a:lnTo>
                  <a:lnTo>
                    <a:pt x="2193968" y="4096612"/>
                  </a:lnTo>
                  <a:lnTo>
                    <a:pt x="2189029" y="4097125"/>
                  </a:lnTo>
                  <a:cubicBezTo>
                    <a:pt x="2121440" y="4101691"/>
                    <a:pt x="2053642" y="4102930"/>
                    <a:pt x="1985904" y="4100832"/>
                  </a:cubicBezTo>
                  <a:lnTo>
                    <a:pt x="1906852" y="4094475"/>
                  </a:lnTo>
                  <a:close/>
                  <a:moveTo>
                    <a:pt x="3936993" y="1245975"/>
                  </a:moveTo>
                  <a:lnTo>
                    <a:pt x="4001561" y="1408096"/>
                  </a:lnTo>
                  <a:lnTo>
                    <a:pt x="4018989" y="1471944"/>
                  </a:lnTo>
                  <a:lnTo>
                    <a:pt x="1647397" y="4059922"/>
                  </a:lnTo>
                  <a:lnTo>
                    <a:pt x="1582273" y="4048118"/>
                  </a:lnTo>
                  <a:lnTo>
                    <a:pt x="1415143" y="3997917"/>
                  </a:lnTo>
                  <a:close/>
                  <a:moveTo>
                    <a:pt x="3715877" y="854131"/>
                  </a:moveTo>
                  <a:lnTo>
                    <a:pt x="3780805" y="942421"/>
                  </a:lnTo>
                  <a:lnTo>
                    <a:pt x="3834751" y="1039861"/>
                  </a:lnTo>
                  <a:lnTo>
                    <a:pt x="1200910" y="3914016"/>
                  </a:lnTo>
                  <a:lnTo>
                    <a:pt x="1099140" y="3868764"/>
                  </a:lnTo>
                  <a:lnTo>
                    <a:pt x="1005533" y="3811768"/>
                  </a:lnTo>
                  <a:close/>
                  <a:moveTo>
                    <a:pt x="3432328" y="530419"/>
                  </a:moveTo>
                  <a:lnTo>
                    <a:pt x="3437548" y="534740"/>
                  </a:lnTo>
                  <a:lnTo>
                    <a:pt x="3580616" y="684052"/>
                  </a:lnTo>
                  <a:lnTo>
                    <a:pt x="824318" y="3691835"/>
                  </a:lnTo>
                  <a:lnTo>
                    <a:pt x="663114" y="3562316"/>
                  </a:lnTo>
                  <a:lnTo>
                    <a:pt x="658356" y="3557492"/>
                  </a:lnTo>
                  <a:close/>
                  <a:moveTo>
                    <a:pt x="3085507" y="275754"/>
                  </a:moveTo>
                  <a:lnTo>
                    <a:pt x="3104281" y="285920"/>
                  </a:lnTo>
                  <a:lnTo>
                    <a:pt x="3265980" y="394266"/>
                  </a:lnTo>
                  <a:lnTo>
                    <a:pt x="508231" y="3403633"/>
                  </a:lnTo>
                  <a:lnTo>
                    <a:pt x="386211" y="3251985"/>
                  </a:lnTo>
                  <a:lnTo>
                    <a:pt x="374451" y="3234169"/>
                  </a:lnTo>
                  <a:close/>
                  <a:moveTo>
                    <a:pt x="1095730" y="230007"/>
                  </a:moveTo>
                  <a:lnTo>
                    <a:pt x="155581" y="1255936"/>
                  </a:lnTo>
                  <a:lnTo>
                    <a:pt x="155627" y="1255811"/>
                  </a:lnTo>
                  <a:cubicBezTo>
                    <a:pt x="244732" y="1042807"/>
                    <a:pt x="371552" y="841322"/>
                    <a:pt x="536527" y="661297"/>
                  </a:cubicBezTo>
                  <a:cubicBezTo>
                    <a:pt x="701503" y="481268"/>
                    <a:pt x="891175" y="337381"/>
                    <a:pt x="1095609" y="230062"/>
                  </a:cubicBezTo>
                  <a:close/>
                  <a:moveTo>
                    <a:pt x="2673223" y="92525"/>
                  </a:moveTo>
                  <a:lnTo>
                    <a:pt x="2786253" y="131079"/>
                  </a:lnTo>
                  <a:lnTo>
                    <a:pt x="2886934" y="174768"/>
                  </a:lnTo>
                  <a:lnTo>
                    <a:pt x="256553" y="3045142"/>
                  </a:lnTo>
                  <a:lnTo>
                    <a:pt x="204260" y="2948653"/>
                  </a:lnTo>
                  <a:lnTo>
                    <a:pt x="156012" y="2839409"/>
                  </a:lnTo>
                  <a:close/>
                  <a:moveTo>
                    <a:pt x="1882037" y="5087"/>
                  </a:moveTo>
                  <a:lnTo>
                    <a:pt x="0" y="2058846"/>
                  </a:lnTo>
                  <a:lnTo>
                    <a:pt x="1037" y="1919443"/>
                  </a:lnTo>
                  <a:cubicBezTo>
                    <a:pt x="4564" y="1862918"/>
                    <a:pt x="10419" y="1806491"/>
                    <a:pt x="18610" y="1750317"/>
                  </a:cubicBezTo>
                  <a:lnTo>
                    <a:pt x="25074" y="1716030"/>
                  </a:lnTo>
                  <a:lnTo>
                    <a:pt x="1542709" y="59925"/>
                  </a:lnTo>
                  <a:lnTo>
                    <a:pt x="1576302" y="50498"/>
                  </a:lnTo>
                  <a:cubicBezTo>
                    <a:pt x="1631551" y="37446"/>
                    <a:pt x="1687253" y="26699"/>
                    <a:pt x="1743256" y="18266"/>
                  </a:cubicBezTo>
                  <a:close/>
                  <a:moveTo>
                    <a:pt x="2177817" y="0"/>
                  </a:moveTo>
                  <a:lnTo>
                    <a:pt x="2194773" y="254"/>
                  </a:lnTo>
                  <a:lnTo>
                    <a:pt x="2434912" y="34898"/>
                  </a:lnTo>
                  <a:lnTo>
                    <a:pt x="77848" y="2607022"/>
                  </a:lnTo>
                  <a:lnTo>
                    <a:pt x="22423" y="2370812"/>
                  </a:lnTo>
                  <a:lnTo>
                    <a:pt x="20694" y="2353944"/>
                  </a:ln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15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7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798320" y="1061720"/>
              <a:ext cx="8324215" cy="4732655"/>
            </a:xfrm>
            <a:custGeom>
              <a:avLst/>
              <a:gdLst>
                <a:gd name="connsiteX0" fmla="*/ 85153 w 85153"/>
                <a:gd name="connsiteY0" fmla="*/ 42577 h 85153"/>
                <a:gd name="connsiteX1" fmla="*/ 42577 w 85153"/>
                <a:gd name="connsiteY1" fmla="*/ 85153 h 85153"/>
                <a:gd name="connsiteX2" fmla="*/ 0 w 85153"/>
                <a:gd name="connsiteY2" fmla="*/ 42577 h 85153"/>
                <a:gd name="connsiteX3" fmla="*/ 42577 w 85153"/>
                <a:gd name="connsiteY3" fmla="*/ 0 h 85153"/>
                <a:gd name="connsiteX4" fmla="*/ 85153 w 85153"/>
                <a:gd name="connsiteY4" fmla="*/ 42577 h 8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" h="7453">
                  <a:moveTo>
                    <a:pt x="134" y="67"/>
                  </a:moveTo>
                  <a:cubicBezTo>
                    <a:pt x="135" y="105"/>
                    <a:pt x="101" y="135"/>
                    <a:pt x="67" y="134"/>
                  </a:cubicBezTo>
                  <a:cubicBezTo>
                    <a:pt x="29" y="135"/>
                    <a:pt x="-1" y="101"/>
                    <a:pt x="0" y="67"/>
                  </a:cubicBezTo>
                  <a:cubicBezTo>
                    <a:pt x="-1" y="29"/>
                    <a:pt x="33" y="-1"/>
                    <a:pt x="67" y="0"/>
                  </a:cubicBezTo>
                  <a:cubicBezTo>
                    <a:pt x="105" y="-1"/>
                    <a:pt x="135" y="33"/>
                    <a:pt x="134" y="67"/>
                  </a:cubicBezTo>
                  <a:close/>
                  <a:moveTo>
                    <a:pt x="1314" y="67"/>
                  </a:moveTo>
                  <a:cubicBezTo>
                    <a:pt x="1315" y="105"/>
                    <a:pt x="1281" y="135"/>
                    <a:pt x="1247" y="134"/>
                  </a:cubicBezTo>
                  <a:cubicBezTo>
                    <a:pt x="1209" y="135"/>
                    <a:pt x="1179" y="101"/>
                    <a:pt x="1180" y="67"/>
                  </a:cubicBezTo>
                  <a:cubicBezTo>
                    <a:pt x="1179" y="29"/>
                    <a:pt x="1213" y="-1"/>
                    <a:pt x="1247" y="0"/>
                  </a:cubicBezTo>
                  <a:cubicBezTo>
                    <a:pt x="1285" y="-1"/>
                    <a:pt x="1315" y="33"/>
                    <a:pt x="1314" y="67"/>
                  </a:cubicBezTo>
                  <a:close/>
                  <a:moveTo>
                    <a:pt x="2493" y="67"/>
                  </a:moveTo>
                  <a:cubicBezTo>
                    <a:pt x="2494" y="105"/>
                    <a:pt x="2460" y="135"/>
                    <a:pt x="2426" y="134"/>
                  </a:cubicBezTo>
                  <a:cubicBezTo>
                    <a:pt x="2388" y="135"/>
                    <a:pt x="2358" y="101"/>
                    <a:pt x="2359" y="67"/>
                  </a:cubicBezTo>
                  <a:cubicBezTo>
                    <a:pt x="2358" y="29"/>
                    <a:pt x="2392" y="-1"/>
                    <a:pt x="2426" y="0"/>
                  </a:cubicBezTo>
                  <a:cubicBezTo>
                    <a:pt x="2464" y="-1"/>
                    <a:pt x="2494" y="33"/>
                    <a:pt x="2493" y="67"/>
                  </a:cubicBezTo>
                  <a:close/>
                  <a:moveTo>
                    <a:pt x="3673" y="67"/>
                  </a:moveTo>
                  <a:cubicBezTo>
                    <a:pt x="3674" y="105"/>
                    <a:pt x="3640" y="135"/>
                    <a:pt x="3606" y="134"/>
                  </a:cubicBezTo>
                  <a:cubicBezTo>
                    <a:pt x="3568" y="135"/>
                    <a:pt x="3538" y="101"/>
                    <a:pt x="3539" y="67"/>
                  </a:cubicBezTo>
                  <a:cubicBezTo>
                    <a:pt x="3538" y="29"/>
                    <a:pt x="3572" y="-1"/>
                    <a:pt x="3606" y="0"/>
                  </a:cubicBezTo>
                  <a:cubicBezTo>
                    <a:pt x="3644" y="-1"/>
                    <a:pt x="3674" y="33"/>
                    <a:pt x="3673" y="67"/>
                  </a:cubicBezTo>
                  <a:close/>
                  <a:moveTo>
                    <a:pt x="4852" y="67"/>
                  </a:moveTo>
                  <a:cubicBezTo>
                    <a:pt x="4853" y="105"/>
                    <a:pt x="4819" y="135"/>
                    <a:pt x="4785" y="134"/>
                  </a:cubicBezTo>
                  <a:cubicBezTo>
                    <a:pt x="4747" y="135"/>
                    <a:pt x="4717" y="101"/>
                    <a:pt x="4718" y="67"/>
                  </a:cubicBezTo>
                  <a:cubicBezTo>
                    <a:pt x="4717" y="29"/>
                    <a:pt x="4751" y="-1"/>
                    <a:pt x="4785" y="0"/>
                  </a:cubicBezTo>
                  <a:cubicBezTo>
                    <a:pt x="4823" y="-1"/>
                    <a:pt x="4853" y="33"/>
                    <a:pt x="4852" y="67"/>
                  </a:cubicBezTo>
                  <a:close/>
                  <a:moveTo>
                    <a:pt x="6032" y="67"/>
                  </a:moveTo>
                  <a:cubicBezTo>
                    <a:pt x="6033" y="105"/>
                    <a:pt x="5999" y="135"/>
                    <a:pt x="5965" y="134"/>
                  </a:cubicBezTo>
                  <a:cubicBezTo>
                    <a:pt x="5927" y="135"/>
                    <a:pt x="5897" y="101"/>
                    <a:pt x="5898" y="67"/>
                  </a:cubicBezTo>
                  <a:cubicBezTo>
                    <a:pt x="5897" y="29"/>
                    <a:pt x="5931" y="-1"/>
                    <a:pt x="5965" y="0"/>
                  </a:cubicBezTo>
                  <a:cubicBezTo>
                    <a:pt x="6003" y="-1"/>
                    <a:pt x="6033" y="33"/>
                    <a:pt x="6032" y="67"/>
                  </a:cubicBezTo>
                  <a:close/>
                  <a:moveTo>
                    <a:pt x="7211" y="67"/>
                  </a:moveTo>
                  <a:cubicBezTo>
                    <a:pt x="7212" y="105"/>
                    <a:pt x="7178" y="135"/>
                    <a:pt x="7144" y="134"/>
                  </a:cubicBezTo>
                  <a:cubicBezTo>
                    <a:pt x="7106" y="135"/>
                    <a:pt x="7076" y="101"/>
                    <a:pt x="7077" y="67"/>
                  </a:cubicBezTo>
                  <a:cubicBezTo>
                    <a:pt x="7076" y="29"/>
                    <a:pt x="7110" y="-1"/>
                    <a:pt x="7144" y="0"/>
                  </a:cubicBezTo>
                  <a:cubicBezTo>
                    <a:pt x="7182" y="-1"/>
                    <a:pt x="7212" y="33"/>
                    <a:pt x="7211" y="67"/>
                  </a:cubicBezTo>
                  <a:close/>
                  <a:moveTo>
                    <a:pt x="8391" y="67"/>
                  </a:moveTo>
                  <a:cubicBezTo>
                    <a:pt x="8392" y="105"/>
                    <a:pt x="8358" y="135"/>
                    <a:pt x="8324" y="134"/>
                  </a:cubicBezTo>
                  <a:cubicBezTo>
                    <a:pt x="8286" y="135"/>
                    <a:pt x="8256" y="101"/>
                    <a:pt x="8257" y="67"/>
                  </a:cubicBezTo>
                  <a:cubicBezTo>
                    <a:pt x="8256" y="29"/>
                    <a:pt x="8290" y="-1"/>
                    <a:pt x="8324" y="0"/>
                  </a:cubicBezTo>
                  <a:cubicBezTo>
                    <a:pt x="8362" y="-1"/>
                    <a:pt x="8392" y="33"/>
                    <a:pt x="8391" y="67"/>
                  </a:cubicBezTo>
                  <a:close/>
                  <a:moveTo>
                    <a:pt x="9570" y="67"/>
                  </a:moveTo>
                  <a:cubicBezTo>
                    <a:pt x="9571" y="105"/>
                    <a:pt x="9537" y="135"/>
                    <a:pt x="9503" y="134"/>
                  </a:cubicBezTo>
                  <a:cubicBezTo>
                    <a:pt x="9465" y="135"/>
                    <a:pt x="9435" y="101"/>
                    <a:pt x="9436" y="67"/>
                  </a:cubicBezTo>
                  <a:cubicBezTo>
                    <a:pt x="9435" y="29"/>
                    <a:pt x="9469" y="-1"/>
                    <a:pt x="9503" y="0"/>
                  </a:cubicBezTo>
                  <a:cubicBezTo>
                    <a:pt x="9541" y="-1"/>
                    <a:pt x="9571" y="33"/>
                    <a:pt x="9570" y="67"/>
                  </a:cubicBezTo>
                  <a:close/>
                  <a:moveTo>
                    <a:pt x="10750" y="67"/>
                  </a:moveTo>
                  <a:cubicBezTo>
                    <a:pt x="10751" y="105"/>
                    <a:pt x="10717" y="135"/>
                    <a:pt x="10683" y="134"/>
                  </a:cubicBezTo>
                  <a:cubicBezTo>
                    <a:pt x="10645" y="135"/>
                    <a:pt x="10615" y="101"/>
                    <a:pt x="10616" y="67"/>
                  </a:cubicBezTo>
                  <a:cubicBezTo>
                    <a:pt x="10615" y="29"/>
                    <a:pt x="10649" y="-1"/>
                    <a:pt x="10683" y="0"/>
                  </a:cubicBezTo>
                  <a:cubicBezTo>
                    <a:pt x="10721" y="-1"/>
                    <a:pt x="10751" y="33"/>
                    <a:pt x="10750" y="67"/>
                  </a:cubicBezTo>
                  <a:close/>
                  <a:moveTo>
                    <a:pt x="11930" y="67"/>
                  </a:moveTo>
                  <a:cubicBezTo>
                    <a:pt x="11931" y="105"/>
                    <a:pt x="11897" y="135"/>
                    <a:pt x="11863" y="134"/>
                  </a:cubicBezTo>
                  <a:cubicBezTo>
                    <a:pt x="11825" y="135"/>
                    <a:pt x="11795" y="101"/>
                    <a:pt x="11796" y="67"/>
                  </a:cubicBezTo>
                  <a:cubicBezTo>
                    <a:pt x="11795" y="29"/>
                    <a:pt x="11829" y="-1"/>
                    <a:pt x="11863" y="0"/>
                  </a:cubicBezTo>
                  <a:cubicBezTo>
                    <a:pt x="11901" y="-1"/>
                    <a:pt x="11931" y="33"/>
                    <a:pt x="11930" y="67"/>
                  </a:cubicBezTo>
                  <a:close/>
                  <a:moveTo>
                    <a:pt x="13109" y="67"/>
                  </a:moveTo>
                  <a:cubicBezTo>
                    <a:pt x="13110" y="105"/>
                    <a:pt x="13076" y="135"/>
                    <a:pt x="13042" y="134"/>
                  </a:cubicBezTo>
                  <a:cubicBezTo>
                    <a:pt x="13004" y="135"/>
                    <a:pt x="12974" y="101"/>
                    <a:pt x="12975" y="67"/>
                  </a:cubicBezTo>
                  <a:cubicBezTo>
                    <a:pt x="12974" y="29"/>
                    <a:pt x="13008" y="-1"/>
                    <a:pt x="13042" y="0"/>
                  </a:cubicBezTo>
                  <a:cubicBezTo>
                    <a:pt x="13080" y="-1"/>
                    <a:pt x="13110" y="33"/>
                    <a:pt x="13109" y="67"/>
                  </a:cubicBezTo>
                  <a:close/>
                  <a:moveTo>
                    <a:pt x="134" y="1113"/>
                  </a:moveTo>
                  <a:cubicBezTo>
                    <a:pt x="135" y="1151"/>
                    <a:pt x="101" y="1181"/>
                    <a:pt x="67" y="1180"/>
                  </a:cubicBezTo>
                  <a:cubicBezTo>
                    <a:pt x="29" y="1181"/>
                    <a:pt x="-1" y="1147"/>
                    <a:pt x="0" y="1113"/>
                  </a:cubicBezTo>
                  <a:cubicBezTo>
                    <a:pt x="-1" y="1075"/>
                    <a:pt x="33" y="1045"/>
                    <a:pt x="67" y="1046"/>
                  </a:cubicBezTo>
                  <a:cubicBezTo>
                    <a:pt x="105" y="1045"/>
                    <a:pt x="135" y="1079"/>
                    <a:pt x="134" y="1113"/>
                  </a:cubicBezTo>
                  <a:close/>
                  <a:moveTo>
                    <a:pt x="1314" y="1113"/>
                  </a:moveTo>
                  <a:cubicBezTo>
                    <a:pt x="1315" y="1151"/>
                    <a:pt x="1281" y="1181"/>
                    <a:pt x="1247" y="1180"/>
                  </a:cubicBezTo>
                  <a:cubicBezTo>
                    <a:pt x="1209" y="1181"/>
                    <a:pt x="1179" y="1147"/>
                    <a:pt x="1180" y="1113"/>
                  </a:cubicBezTo>
                  <a:cubicBezTo>
                    <a:pt x="1179" y="1075"/>
                    <a:pt x="1213" y="1045"/>
                    <a:pt x="1247" y="1046"/>
                  </a:cubicBezTo>
                  <a:cubicBezTo>
                    <a:pt x="1285" y="1045"/>
                    <a:pt x="1315" y="1079"/>
                    <a:pt x="1314" y="1113"/>
                  </a:cubicBezTo>
                  <a:close/>
                  <a:moveTo>
                    <a:pt x="2493" y="1113"/>
                  </a:moveTo>
                  <a:cubicBezTo>
                    <a:pt x="2494" y="1151"/>
                    <a:pt x="2460" y="1181"/>
                    <a:pt x="2426" y="1180"/>
                  </a:cubicBezTo>
                  <a:cubicBezTo>
                    <a:pt x="2388" y="1181"/>
                    <a:pt x="2358" y="1147"/>
                    <a:pt x="2359" y="1113"/>
                  </a:cubicBezTo>
                  <a:cubicBezTo>
                    <a:pt x="2358" y="1075"/>
                    <a:pt x="2392" y="1045"/>
                    <a:pt x="2426" y="1046"/>
                  </a:cubicBezTo>
                  <a:cubicBezTo>
                    <a:pt x="2464" y="1045"/>
                    <a:pt x="2494" y="1079"/>
                    <a:pt x="2493" y="1113"/>
                  </a:cubicBezTo>
                  <a:close/>
                  <a:moveTo>
                    <a:pt x="3673" y="1113"/>
                  </a:moveTo>
                  <a:cubicBezTo>
                    <a:pt x="3674" y="1151"/>
                    <a:pt x="3640" y="1181"/>
                    <a:pt x="3606" y="1180"/>
                  </a:cubicBezTo>
                  <a:cubicBezTo>
                    <a:pt x="3568" y="1181"/>
                    <a:pt x="3538" y="1147"/>
                    <a:pt x="3539" y="1113"/>
                  </a:cubicBezTo>
                  <a:cubicBezTo>
                    <a:pt x="3538" y="1075"/>
                    <a:pt x="3572" y="1045"/>
                    <a:pt x="3606" y="1046"/>
                  </a:cubicBezTo>
                  <a:cubicBezTo>
                    <a:pt x="3644" y="1045"/>
                    <a:pt x="3674" y="1079"/>
                    <a:pt x="3673" y="1113"/>
                  </a:cubicBezTo>
                  <a:close/>
                  <a:moveTo>
                    <a:pt x="8391" y="1113"/>
                  </a:moveTo>
                  <a:cubicBezTo>
                    <a:pt x="8392" y="1151"/>
                    <a:pt x="8358" y="1181"/>
                    <a:pt x="8324" y="1180"/>
                  </a:cubicBezTo>
                  <a:cubicBezTo>
                    <a:pt x="8286" y="1181"/>
                    <a:pt x="8256" y="1147"/>
                    <a:pt x="8257" y="1113"/>
                  </a:cubicBezTo>
                  <a:cubicBezTo>
                    <a:pt x="8256" y="1075"/>
                    <a:pt x="8290" y="1045"/>
                    <a:pt x="8324" y="1046"/>
                  </a:cubicBezTo>
                  <a:cubicBezTo>
                    <a:pt x="8362" y="1045"/>
                    <a:pt x="8392" y="1079"/>
                    <a:pt x="8391" y="1113"/>
                  </a:cubicBezTo>
                  <a:close/>
                  <a:moveTo>
                    <a:pt x="9570" y="1113"/>
                  </a:moveTo>
                  <a:cubicBezTo>
                    <a:pt x="9571" y="1151"/>
                    <a:pt x="9537" y="1181"/>
                    <a:pt x="9503" y="1180"/>
                  </a:cubicBezTo>
                  <a:cubicBezTo>
                    <a:pt x="9465" y="1181"/>
                    <a:pt x="9435" y="1147"/>
                    <a:pt x="9436" y="1113"/>
                  </a:cubicBezTo>
                  <a:cubicBezTo>
                    <a:pt x="9435" y="1075"/>
                    <a:pt x="9469" y="1045"/>
                    <a:pt x="9503" y="1046"/>
                  </a:cubicBezTo>
                  <a:cubicBezTo>
                    <a:pt x="9541" y="1045"/>
                    <a:pt x="9571" y="1079"/>
                    <a:pt x="9570" y="1113"/>
                  </a:cubicBezTo>
                  <a:close/>
                  <a:moveTo>
                    <a:pt x="10750" y="1113"/>
                  </a:moveTo>
                  <a:cubicBezTo>
                    <a:pt x="10751" y="1151"/>
                    <a:pt x="10717" y="1181"/>
                    <a:pt x="10683" y="1180"/>
                  </a:cubicBezTo>
                  <a:cubicBezTo>
                    <a:pt x="10645" y="1181"/>
                    <a:pt x="10615" y="1147"/>
                    <a:pt x="10616" y="1113"/>
                  </a:cubicBezTo>
                  <a:cubicBezTo>
                    <a:pt x="10615" y="1075"/>
                    <a:pt x="10649" y="1045"/>
                    <a:pt x="10683" y="1046"/>
                  </a:cubicBezTo>
                  <a:cubicBezTo>
                    <a:pt x="10721" y="1045"/>
                    <a:pt x="10751" y="1079"/>
                    <a:pt x="10750" y="1113"/>
                  </a:cubicBezTo>
                  <a:close/>
                  <a:moveTo>
                    <a:pt x="11930" y="1113"/>
                  </a:moveTo>
                  <a:cubicBezTo>
                    <a:pt x="11931" y="1151"/>
                    <a:pt x="11897" y="1181"/>
                    <a:pt x="11863" y="1180"/>
                  </a:cubicBezTo>
                  <a:cubicBezTo>
                    <a:pt x="11825" y="1181"/>
                    <a:pt x="11795" y="1147"/>
                    <a:pt x="11796" y="1113"/>
                  </a:cubicBezTo>
                  <a:cubicBezTo>
                    <a:pt x="11795" y="1075"/>
                    <a:pt x="11829" y="1045"/>
                    <a:pt x="11863" y="1046"/>
                  </a:cubicBezTo>
                  <a:cubicBezTo>
                    <a:pt x="11901" y="1045"/>
                    <a:pt x="11931" y="1079"/>
                    <a:pt x="11930" y="1113"/>
                  </a:cubicBezTo>
                  <a:close/>
                  <a:moveTo>
                    <a:pt x="13109" y="1113"/>
                  </a:moveTo>
                  <a:cubicBezTo>
                    <a:pt x="13110" y="1151"/>
                    <a:pt x="13076" y="1181"/>
                    <a:pt x="13042" y="1180"/>
                  </a:cubicBezTo>
                  <a:cubicBezTo>
                    <a:pt x="13004" y="1181"/>
                    <a:pt x="12974" y="1147"/>
                    <a:pt x="12975" y="1113"/>
                  </a:cubicBezTo>
                  <a:cubicBezTo>
                    <a:pt x="12974" y="1075"/>
                    <a:pt x="13008" y="1045"/>
                    <a:pt x="13042" y="1046"/>
                  </a:cubicBezTo>
                  <a:cubicBezTo>
                    <a:pt x="13080" y="1045"/>
                    <a:pt x="13110" y="1079"/>
                    <a:pt x="13109" y="1113"/>
                  </a:cubicBezTo>
                  <a:close/>
                  <a:moveTo>
                    <a:pt x="134" y="2158"/>
                  </a:moveTo>
                  <a:cubicBezTo>
                    <a:pt x="135" y="2196"/>
                    <a:pt x="101" y="2226"/>
                    <a:pt x="67" y="2225"/>
                  </a:cubicBezTo>
                  <a:cubicBezTo>
                    <a:pt x="29" y="2226"/>
                    <a:pt x="-1" y="2192"/>
                    <a:pt x="0" y="2158"/>
                  </a:cubicBezTo>
                  <a:cubicBezTo>
                    <a:pt x="-1" y="2120"/>
                    <a:pt x="33" y="2090"/>
                    <a:pt x="67" y="2091"/>
                  </a:cubicBezTo>
                  <a:cubicBezTo>
                    <a:pt x="105" y="2090"/>
                    <a:pt x="135" y="2124"/>
                    <a:pt x="134" y="2158"/>
                  </a:cubicBezTo>
                  <a:close/>
                  <a:moveTo>
                    <a:pt x="1314" y="2158"/>
                  </a:moveTo>
                  <a:cubicBezTo>
                    <a:pt x="1315" y="2196"/>
                    <a:pt x="1281" y="2226"/>
                    <a:pt x="1247" y="2225"/>
                  </a:cubicBezTo>
                  <a:cubicBezTo>
                    <a:pt x="1209" y="2226"/>
                    <a:pt x="1179" y="2192"/>
                    <a:pt x="1180" y="2158"/>
                  </a:cubicBezTo>
                  <a:cubicBezTo>
                    <a:pt x="1179" y="2120"/>
                    <a:pt x="1213" y="2090"/>
                    <a:pt x="1247" y="2091"/>
                  </a:cubicBezTo>
                  <a:cubicBezTo>
                    <a:pt x="1285" y="2090"/>
                    <a:pt x="1315" y="2124"/>
                    <a:pt x="1314" y="2158"/>
                  </a:cubicBezTo>
                  <a:close/>
                  <a:moveTo>
                    <a:pt x="11930" y="2158"/>
                  </a:moveTo>
                  <a:cubicBezTo>
                    <a:pt x="11931" y="2196"/>
                    <a:pt x="11897" y="2226"/>
                    <a:pt x="11863" y="2225"/>
                  </a:cubicBezTo>
                  <a:cubicBezTo>
                    <a:pt x="11825" y="2226"/>
                    <a:pt x="11795" y="2192"/>
                    <a:pt x="11796" y="2158"/>
                  </a:cubicBezTo>
                  <a:cubicBezTo>
                    <a:pt x="11795" y="2120"/>
                    <a:pt x="11829" y="2090"/>
                    <a:pt x="11863" y="2091"/>
                  </a:cubicBezTo>
                  <a:cubicBezTo>
                    <a:pt x="11901" y="2090"/>
                    <a:pt x="11931" y="2124"/>
                    <a:pt x="11930" y="2158"/>
                  </a:cubicBezTo>
                  <a:close/>
                  <a:moveTo>
                    <a:pt x="13109" y="2158"/>
                  </a:moveTo>
                  <a:cubicBezTo>
                    <a:pt x="13110" y="2196"/>
                    <a:pt x="13076" y="2226"/>
                    <a:pt x="13042" y="2225"/>
                  </a:cubicBezTo>
                  <a:cubicBezTo>
                    <a:pt x="13004" y="2226"/>
                    <a:pt x="12974" y="2192"/>
                    <a:pt x="12975" y="2158"/>
                  </a:cubicBezTo>
                  <a:cubicBezTo>
                    <a:pt x="12974" y="2120"/>
                    <a:pt x="13008" y="2090"/>
                    <a:pt x="13042" y="2091"/>
                  </a:cubicBezTo>
                  <a:cubicBezTo>
                    <a:pt x="13080" y="2090"/>
                    <a:pt x="13110" y="2124"/>
                    <a:pt x="13109" y="2158"/>
                  </a:cubicBezTo>
                  <a:close/>
                  <a:moveTo>
                    <a:pt x="134" y="3204"/>
                  </a:moveTo>
                  <a:cubicBezTo>
                    <a:pt x="135" y="3242"/>
                    <a:pt x="101" y="3272"/>
                    <a:pt x="67" y="3271"/>
                  </a:cubicBezTo>
                  <a:cubicBezTo>
                    <a:pt x="29" y="3272"/>
                    <a:pt x="-1" y="3238"/>
                    <a:pt x="0" y="3204"/>
                  </a:cubicBezTo>
                  <a:cubicBezTo>
                    <a:pt x="-1" y="3166"/>
                    <a:pt x="33" y="3136"/>
                    <a:pt x="67" y="3137"/>
                  </a:cubicBezTo>
                  <a:cubicBezTo>
                    <a:pt x="105" y="3136"/>
                    <a:pt x="135" y="3170"/>
                    <a:pt x="134" y="3204"/>
                  </a:cubicBezTo>
                  <a:close/>
                  <a:moveTo>
                    <a:pt x="1314" y="3204"/>
                  </a:moveTo>
                  <a:cubicBezTo>
                    <a:pt x="1315" y="3242"/>
                    <a:pt x="1281" y="3272"/>
                    <a:pt x="1247" y="3271"/>
                  </a:cubicBezTo>
                  <a:cubicBezTo>
                    <a:pt x="1209" y="3272"/>
                    <a:pt x="1179" y="3238"/>
                    <a:pt x="1180" y="3204"/>
                  </a:cubicBezTo>
                  <a:cubicBezTo>
                    <a:pt x="1179" y="3166"/>
                    <a:pt x="1213" y="3136"/>
                    <a:pt x="1247" y="3137"/>
                  </a:cubicBezTo>
                  <a:cubicBezTo>
                    <a:pt x="1285" y="3136"/>
                    <a:pt x="1315" y="3170"/>
                    <a:pt x="1314" y="3204"/>
                  </a:cubicBezTo>
                  <a:close/>
                  <a:moveTo>
                    <a:pt x="11930" y="3204"/>
                  </a:moveTo>
                  <a:cubicBezTo>
                    <a:pt x="11931" y="3242"/>
                    <a:pt x="11897" y="3272"/>
                    <a:pt x="11863" y="3271"/>
                  </a:cubicBezTo>
                  <a:cubicBezTo>
                    <a:pt x="11825" y="3272"/>
                    <a:pt x="11795" y="3238"/>
                    <a:pt x="11796" y="3204"/>
                  </a:cubicBezTo>
                  <a:cubicBezTo>
                    <a:pt x="11795" y="3166"/>
                    <a:pt x="11829" y="3136"/>
                    <a:pt x="11863" y="3137"/>
                  </a:cubicBezTo>
                  <a:cubicBezTo>
                    <a:pt x="11901" y="3136"/>
                    <a:pt x="11931" y="3170"/>
                    <a:pt x="11930" y="3204"/>
                  </a:cubicBezTo>
                  <a:close/>
                  <a:moveTo>
                    <a:pt x="13109" y="3204"/>
                  </a:moveTo>
                  <a:cubicBezTo>
                    <a:pt x="13110" y="3242"/>
                    <a:pt x="13076" y="3272"/>
                    <a:pt x="13042" y="3271"/>
                  </a:cubicBezTo>
                  <a:cubicBezTo>
                    <a:pt x="13004" y="3272"/>
                    <a:pt x="12974" y="3238"/>
                    <a:pt x="12975" y="3204"/>
                  </a:cubicBezTo>
                  <a:cubicBezTo>
                    <a:pt x="12974" y="3166"/>
                    <a:pt x="13008" y="3136"/>
                    <a:pt x="13042" y="3137"/>
                  </a:cubicBezTo>
                  <a:cubicBezTo>
                    <a:pt x="13080" y="3136"/>
                    <a:pt x="13110" y="3170"/>
                    <a:pt x="13109" y="3204"/>
                  </a:cubicBezTo>
                  <a:close/>
                  <a:moveTo>
                    <a:pt x="134" y="4250"/>
                  </a:moveTo>
                  <a:cubicBezTo>
                    <a:pt x="135" y="4288"/>
                    <a:pt x="101" y="4318"/>
                    <a:pt x="67" y="4317"/>
                  </a:cubicBezTo>
                  <a:cubicBezTo>
                    <a:pt x="29" y="4318"/>
                    <a:pt x="-1" y="4284"/>
                    <a:pt x="0" y="4250"/>
                  </a:cubicBezTo>
                  <a:cubicBezTo>
                    <a:pt x="-1" y="4212"/>
                    <a:pt x="33" y="4182"/>
                    <a:pt x="67" y="4183"/>
                  </a:cubicBezTo>
                  <a:cubicBezTo>
                    <a:pt x="105" y="4182"/>
                    <a:pt x="135" y="4216"/>
                    <a:pt x="134" y="4250"/>
                  </a:cubicBezTo>
                  <a:close/>
                  <a:moveTo>
                    <a:pt x="1314" y="4250"/>
                  </a:moveTo>
                  <a:cubicBezTo>
                    <a:pt x="1315" y="4288"/>
                    <a:pt x="1281" y="4318"/>
                    <a:pt x="1247" y="4317"/>
                  </a:cubicBezTo>
                  <a:cubicBezTo>
                    <a:pt x="1209" y="4318"/>
                    <a:pt x="1179" y="4284"/>
                    <a:pt x="1180" y="4250"/>
                  </a:cubicBezTo>
                  <a:cubicBezTo>
                    <a:pt x="1179" y="4212"/>
                    <a:pt x="1213" y="4182"/>
                    <a:pt x="1247" y="4183"/>
                  </a:cubicBezTo>
                  <a:cubicBezTo>
                    <a:pt x="1285" y="4182"/>
                    <a:pt x="1315" y="4216"/>
                    <a:pt x="1314" y="4250"/>
                  </a:cubicBezTo>
                  <a:close/>
                  <a:moveTo>
                    <a:pt x="2493" y="4250"/>
                  </a:moveTo>
                  <a:cubicBezTo>
                    <a:pt x="2494" y="4288"/>
                    <a:pt x="2460" y="4318"/>
                    <a:pt x="2426" y="4317"/>
                  </a:cubicBezTo>
                  <a:cubicBezTo>
                    <a:pt x="2388" y="4318"/>
                    <a:pt x="2358" y="4284"/>
                    <a:pt x="2359" y="4250"/>
                  </a:cubicBezTo>
                  <a:cubicBezTo>
                    <a:pt x="2358" y="4212"/>
                    <a:pt x="2392" y="4182"/>
                    <a:pt x="2426" y="4183"/>
                  </a:cubicBezTo>
                  <a:cubicBezTo>
                    <a:pt x="2464" y="4182"/>
                    <a:pt x="2494" y="4216"/>
                    <a:pt x="2493" y="4250"/>
                  </a:cubicBezTo>
                  <a:close/>
                  <a:moveTo>
                    <a:pt x="10750" y="4250"/>
                  </a:moveTo>
                  <a:cubicBezTo>
                    <a:pt x="10751" y="4288"/>
                    <a:pt x="10717" y="4318"/>
                    <a:pt x="10683" y="4317"/>
                  </a:cubicBezTo>
                  <a:cubicBezTo>
                    <a:pt x="10645" y="4318"/>
                    <a:pt x="10615" y="4284"/>
                    <a:pt x="10616" y="4250"/>
                  </a:cubicBezTo>
                  <a:cubicBezTo>
                    <a:pt x="10615" y="4212"/>
                    <a:pt x="10649" y="4182"/>
                    <a:pt x="10683" y="4183"/>
                  </a:cubicBezTo>
                  <a:cubicBezTo>
                    <a:pt x="10721" y="4182"/>
                    <a:pt x="10751" y="4216"/>
                    <a:pt x="10750" y="4250"/>
                  </a:cubicBezTo>
                  <a:close/>
                  <a:moveTo>
                    <a:pt x="11930" y="4250"/>
                  </a:moveTo>
                  <a:cubicBezTo>
                    <a:pt x="11931" y="4288"/>
                    <a:pt x="11897" y="4318"/>
                    <a:pt x="11863" y="4317"/>
                  </a:cubicBezTo>
                  <a:cubicBezTo>
                    <a:pt x="11825" y="4318"/>
                    <a:pt x="11795" y="4284"/>
                    <a:pt x="11796" y="4250"/>
                  </a:cubicBezTo>
                  <a:cubicBezTo>
                    <a:pt x="11795" y="4212"/>
                    <a:pt x="11829" y="4182"/>
                    <a:pt x="11863" y="4183"/>
                  </a:cubicBezTo>
                  <a:cubicBezTo>
                    <a:pt x="11901" y="4182"/>
                    <a:pt x="11931" y="4216"/>
                    <a:pt x="11930" y="4250"/>
                  </a:cubicBezTo>
                  <a:close/>
                  <a:moveTo>
                    <a:pt x="13109" y="4250"/>
                  </a:moveTo>
                  <a:cubicBezTo>
                    <a:pt x="13110" y="4288"/>
                    <a:pt x="13076" y="4318"/>
                    <a:pt x="13042" y="4317"/>
                  </a:cubicBezTo>
                  <a:cubicBezTo>
                    <a:pt x="13004" y="4318"/>
                    <a:pt x="12974" y="4284"/>
                    <a:pt x="12975" y="4250"/>
                  </a:cubicBezTo>
                  <a:cubicBezTo>
                    <a:pt x="12974" y="4212"/>
                    <a:pt x="13008" y="4182"/>
                    <a:pt x="13042" y="4183"/>
                  </a:cubicBezTo>
                  <a:cubicBezTo>
                    <a:pt x="13080" y="4182"/>
                    <a:pt x="13110" y="4216"/>
                    <a:pt x="13109" y="4250"/>
                  </a:cubicBezTo>
                  <a:close/>
                  <a:moveTo>
                    <a:pt x="134" y="5295"/>
                  </a:moveTo>
                  <a:cubicBezTo>
                    <a:pt x="135" y="5333"/>
                    <a:pt x="101" y="5363"/>
                    <a:pt x="67" y="5362"/>
                  </a:cubicBezTo>
                  <a:cubicBezTo>
                    <a:pt x="29" y="5363"/>
                    <a:pt x="-1" y="5329"/>
                    <a:pt x="0" y="5295"/>
                  </a:cubicBezTo>
                  <a:cubicBezTo>
                    <a:pt x="-1" y="5257"/>
                    <a:pt x="33" y="5227"/>
                    <a:pt x="67" y="5228"/>
                  </a:cubicBezTo>
                  <a:cubicBezTo>
                    <a:pt x="105" y="5227"/>
                    <a:pt x="135" y="5261"/>
                    <a:pt x="134" y="5295"/>
                  </a:cubicBezTo>
                  <a:close/>
                  <a:moveTo>
                    <a:pt x="1314" y="5295"/>
                  </a:moveTo>
                  <a:cubicBezTo>
                    <a:pt x="1315" y="5333"/>
                    <a:pt x="1281" y="5363"/>
                    <a:pt x="1247" y="5362"/>
                  </a:cubicBezTo>
                  <a:cubicBezTo>
                    <a:pt x="1209" y="5363"/>
                    <a:pt x="1179" y="5329"/>
                    <a:pt x="1180" y="5295"/>
                  </a:cubicBezTo>
                  <a:cubicBezTo>
                    <a:pt x="1179" y="5257"/>
                    <a:pt x="1213" y="5227"/>
                    <a:pt x="1247" y="5228"/>
                  </a:cubicBezTo>
                  <a:cubicBezTo>
                    <a:pt x="1285" y="5227"/>
                    <a:pt x="1315" y="5261"/>
                    <a:pt x="1314" y="5295"/>
                  </a:cubicBezTo>
                  <a:close/>
                  <a:moveTo>
                    <a:pt x="2493" y="5295"/>
                  </a:moveTo>
                  <a:cubicBezTo>
                    <a:pt x="2494" y="5333"/>
                    <a:pt x="2460" y="5363"/>
                    <a:pt x="2426" y="5362"/>
                  </a:cubicBezTo>
                  <a:cubicBezTo>
                    <a:pt x="2388" y="5363"/>
                    <a:pt x="2358" y="5329"/>
                    <a:pt x="2359" y="5295"/>
                  </a:cubicBezTo>
                  <a:cubicBezTo>
                    <a:pt x="2358" y="5257"/>
                    <a:pt x="2392" y="5227"/>
                    <a:pt x="2426" y="5228"/>
                  </a:cubicBezTo>
                  <a:cubicBezTo>
                    <a:pt x="2464" y="5227"/>
                    <a:pt x="2494" y="5261"/>
                    <a:pt x="2493" y="5295"/>
                  </a:cubicBezTo>
                  <a:close/>
                  <a:moveTo>
                    <a:pt x="10750" y="5295"/>
                  </a:moveTo>
                  <a:cubicBezTo>
                    <a:pt x="10751" y="5333"/>
                    <a:pt x="10717" y="5363"/>
                    <a:pt x="10683" y="5362"/>
                  </a:cubicBezTo>
                  <a:cubicBezTo>
                    <a:pt x="10645" y="5363"/>
                    <a:pt x="10615" y="5329"/>
                    <a:pt x="10616" y="5295"/>
                  </a:cubicBezTo>
                  <a:cubicBezTo>
                    <a:pt x="10615" y="5257"/>
                    <a:pt x="10649" y="5227"/>
                    <a:pt x="10683" y="5228"/>
                  </a:cubicBezTo>
                  <a:cubicBezTo>
                    <a:pt x="10721" y="5227"/>
                    <a:pt x="10751" y="5261"/>
                    <a:pt x="10750" y="5295"/>
                  </a:cubicBezTo>
                  <a:close/>
                  <a:moveTo>
                    <a:pt x="11930" y="5295"/>
                  </a:moveTo>
                  <a:cubicBezTo>
                    <a:pt x="11931" y="5333"/>
                    <a:pt x="11897" y="5363"/>
                    <a:pt x="11863" y="5362"/>
                  </a:cubicBezTo>
                  <a:cubicBezTo>
                    <a:pt x="11825" y="5363"/>
                    <a:pt x="11795" y="5329"/>
                    <a:pt x="11796" y="5295"/>
                  </a:cubicBezTo>
                  <a:cubicBezTo>
                    <a:pt x="11795" y="5257"/>
                    <a:pt x="11829" y="5227"/>
                    <a:pt x="11863" y="5228"/>
                  </a:cubicBezTo>
                  <a:cubicBezTo>
                    <a:pt x="11901" y="5227"/>
                    <a:pt x="11931" y="5261"/>
                    <a:pt x="11930" y="5295"/>
                  </a:cubicBezTo>
                  <a:close/>
                  <a:moveTo>
                    <a:pt x="13109" y="5295"/>
                  </a:moveTo>
                  <a:cubicBezTo>
                    <a:pt x="13110" y="5333"/>
                    <a:pt x="13076" y="5363"/>
                    <a:pt x="13042" y="5362"/>
                  </a:cubicBezTo>
                  <a:cubicBezTo>
                    <a:pt x="13004" y="5363"/>
                    <a:pt x="12974" y="5329"/>
                    <a:pt x="12975" y="5295"/>
                  </a:cubicBezTo>
                  <a:cubicBezTo>
                    <a:pt x="12974" y="5257"/>
                    <a:pt x="13008" y="5227"/>
                    <a:pt x="13042" y="5228"/>
                  </a:cubicBezTo>
                  <a:cubicBezTo>
                    <a:pt x="13080" y="5227"/>
                    <a:pt x="13110" y="5261"/>
                    <a:pt x="13109" y="5295"/>
                  </a:cubicBezTo>
                  <a:close/>
                  <a:moveTo>
                    <a:pt x="134" y="6341"/>
                  </a:moveTo>
                  <a:cubicBezTo>
                    <a:pt x="135" y="6379"/>
                    <a:pt x="101" y="6409"/>
                    <a:pt x="67" y="6408"/>
                  </a:cubicBezTo>
                  <a:cubicBezTo>
                    <a:pt x="29" y="6409"/>
                    <a:pt x="-1" y="6375"/>
                    <a:pt x="0" y="6341"/>
                  </a:cubicBezTo>
                  <a:cubicBezTo>
                    <a:pt x="-1" y="6303"/>
                    <a:pt x="33" y="6273"/>
                    <a:pt x="67" y="6274"/>
                  </a:cubicBezTo>
                  <a:cubicBezTo>
                    <a:pt x="105" y="6273"/>
                    <a:pt x="135" y="6307"/>
                    <a:pt x="134" y="6341"/>
                  </a:cubicBezTo>
                  <a:close/>
                  <a:moveTo>
                    <a:pt x="1314" y="6341"/>
                  </a:moveTo>
                  <a:cubicBezTo>
                    <a:pt x="1315" y="6379"/>
                    <a:pt x="1281" y="6409"/>
                    <a:pt x="1247" y="6408"/>
                  </a:cubicBezTo>
                  <a:cubicBezTo>
                    <a:pt x="1209" y="6409"/>
                    <a:pt x="1179" y="6375"/>
                    <a:pt x="1180" y="6341"/>
                  </a:cubicBezTo>
                  <a:cubicBezTo>
                    <a:pt x="1179" y="6303"/>
                    <a:pt x="1213" y="6273"/>
                    <a:pt x="1247" y="6274"/>
                  </a:cubicBezTo>
                  <a:cubicBezTo>
                    <a:pt x="1285" y="6273"/>
                    <a:pt x="1315" y="6307"/>
                    <a:pt x="1314" y="6341"/>
                  </a:cubicBezTo>
                  <a:close/>
                  <a:moveTo>
                    <a:pt x="2493" y="6341"/>
                  </a:moveTo>
                  <a:cubicBezTo>
                    <a:pt x="2494" y="6379"/>
                    <a:pt x="2460" y="6409"/>
                    <a:pt x="2426" y="6408"/>
                  </a:cubicBezTo>
                  <a:cubicBezTo>
                    <a:pt x="2388" y="6409"/>
                    <a:pt x="2358" y="6375"/>
                    <a:pt x="2359" y="6341"/>
                  </a:cubicBezTo>
                  <a:cubicBezTo>
                    <a:pt x="2358" y="6303"/>
                    <a:pt x="2392" y="6273"/>
                    <a:pt x="2426" y="6274"/>
                  </a:cubicBezTo>
                  <a:cubicBezTo>
                    <a:pt x="2464" y="6273"/>
                    <a:pt x="2494" y="6307"/>
                    <a:pt x="2493" y="6341"/>
                  </a:cubicBezTo>
                  <a:close/>
                  <a:moveTo>
                    <a:pt x="3673" y="6341"/>
                  </a:moveTo>
                  <a:cubicBezTo>
                    <a:pt x="3674" y="6379"/>
                    <a:pt x="3640" y="6409"/>
                    <a:pt x="3606" y="6408"/>
                  </a:cubicBezTo>
                  <a:cubicBezTo>
                    <a:pt x="3568" y="6409"/>
                    <a:pt x="3538" y="6375"/>
                    <a:pt x="3539" y="6341"/>
                  </a:cubicBezTo>
                  <a:cubicBezTo>
                    <a:pt x="3538" y="6303"/>
                    <a:pt x="3572" y="6273"/>
                    <a:pt x="3606" y="6274"/>
                  </a:cubicBezTo>
                  <a:cubicBezTo>
                    <a:pt x="3644" y="6273"/>
                    <a:pt x="3674" y="6307"/>
                    <a:pt x="3673" y="6341"/>
                  </a:cubicBezTo>
                  <a:close/>
                  <a:moveTo>
                    <a:pt x="11930" y="6341"/>
                  </a:moveTo>
                  <a:cubicBezTo>
                    <a:pt x="11931" y="6379"/>
                    <a:pt x="11897" y="6409"/>
                    <a:pt x="11863" y="6408"/>
                  </a:cubicBezTo>
                  <a:cubicBezTo>
                    <a:pt x="11825" y="6409"/>
                    <a:pt x="11795" y="6375"/>
                    <a:pt x="11796" y="6341"/>
                  </a:cubicBezTo>
                  <a:cubicBezTo>
                    <a:pt x="11795" y="6303"/>
                    <a:pt x="11829" y="6273"/>
                    <a:pt x="11863" y="6274"/>
                  </a:cubicBezTo>
                  <a:cubicBezTo>
                    <a:pt x="11901" y="6273"/>
                    <a:pt x="11931" y="6307"/>
                    <a:pt x="11930" y="6341"/>
                  </a:cubicBezTo>
                  <a:close/>
                  <a:moveTo>
                    <a:pt x="13109" y="6341"/>
                  </a:moveTo>
                  <a:cubicBezTo>
                    <a:pt x="13110" y="6379"/>
                    <a:pt x="13076" y="6409"/>
                    <a:pt x="13042" y="6408"/>
                  </a:cubicBezTo>
                  <a:cubicBezTo>
                    <a:pt x="13004" y="6409"/>
                    <a:pt x="12974" y="6375"/>
                    <a:pt x="12975" y="6341"/>
                  </a:cubicBezTo>
                  <a:cubicBezTo>
                    <a:pt x="12974" y="6303"/>
                    <a:pt x="13008" y="6273"/>
                    <a:pt x="13042" y="6274"/>
                  </a:cubicBezTo>
                  <a:cubicBezTo>
                    <a:pt x="13080" y="6273"/>
                    <a:pt x="13110" y="6307"/>
                    <a:pt x="13109" y="6341"/>
                  </a:cubicBezTo>
                  <a:close/>
                  <a:moveTo>
                    <a:pt x="134" y="7386"/>
                  </a:moveTo>
                  <a:cubicBezTo>
                    <a:pt x="135" y="7424"/>
                    <a:pt x="101" y="7454"/>
                    <a:pt x="67" y="7453"/>
                  </a:cubicBezTo>
                  <a:cubicBezTo>
                    <a:pt x="29" y="7454"/>
                    <a:pt x="-1" y="7420"/>
                    <a:pt x="0" y="7386"/>
                  </a:cubicBezTo>
                  <a:cubicBezTo>
                    <a:pt x="-1" y="7348"/>
                    <a:pt x="33" y="7318"/>
                    <a:pt x="67" y="7319"/>
                  </a:cubicBezTo>
                  <a:cubicBezTo>
                    <a:pt x="105" y="7318"/>
                    <a:pt x="135" y="7352"/>
                    <a:pt x="134" y="7386"/>
                  </a:cubicBezTo>
                  <a:close/>
                  <a:moveTo>
                    <a:pt x="1314" y="7386"/>
                  </a:moveTo>
                  <a:cubicBezTo>
                    <a:pt x="1315" y="7424"/>
                    <a:pt x="1281" y="7454"/>
                    <a:pt x="1247" y="7453"/>
                  </a:cubicBezTo>
                  <a:cubicBezTo>
                    <a:pt x="1209" y="7454"/>
                    <a:pt x="1179" y="7420"/>
                    <a:pt x="1180" y="7386"/>
                  </a:cubicBezTo>
                  <a:cubicBezTo>
                    <a:pt x="1179" y="7348"/>
                    <a:pt x="1213" y="7318"/>
                    <a:pt x="1247" y="7319"/>
                  </a:cubicBezTo>
                  <a:cubicBezTo>
                    <a:pt x="1285" y="7318"/>
                    <a:pt x="1315" y="7352"/>
                    <a:pt x="1314" y="7386"/>
                  </a:cubicBezTo>
                  <a:close/>
                  <a:moveTo>
                    <a:pt x="2493" y="7386"/>
                  </a:moveTo>
                  <a:cubicBezTo>
                    <a:pt x="2494" y="7424"/>
                    <a:pt x="2460" y="7454"/>
                    <a:pt x="2426" y="7453"/>
                  </a:cubicBezTo>
                  <a:cubicBezTo>
                    <a:pt x="2388" y="7454"/>
                    <a:pt x="2358" y="7420"/>
                    <a:pt x="2359" y="7386"/>
                  </a:cubicBezTo>
                  <a:cubicBezTo>
                    <a:pt x="2358" y="7348"/>
                    <a:pt x="2392" y="7318"/>
                    <a:pt x="2426" y="7319"/>
                  </a:cubicBezTo>
                  <a:cubicBezTo>
                    <a:pt x="2464" y="7318"/>
                    <a:pt x="2494" y="7352"/>
                    <a:pt x="2493" y="7386"/>
                  </a:cubicBezTo>
                  <a:close/>
                  <a:moveTo>
                    <a:pt x="3673" y="7386"/>
                  </a:moveTo>
                  <a:cubicBezTo>
                    <a:pt x="3674" y="7424"/>
                    <a:pt x="3640" y="7454"/>
                    <a:pt x="3606" y="7453"/>
                  </a:cubicBezTo>
                  <a:cubicBezTo>
                    <a:pt x="3568" y="7454"/>
                    <a:pt x="3538" y="7420"/>
                    <a:pt x="3539" y="7386"/>
                  </a:cubicBezTo>
                  <a:cubicBezTo>
                    <a:pt x="3538" y="7348"/>
                    <a:pt x="3572" y="7318"/>
                    <a:pt x="3606" y="7319"/>
                  </a:cubicBezTo>
                  <a:cubicBezTo>
                    <a:pt x="3644" y="7318"/>
                    <a:pt x="3674" y="7352"/>
                    <a:pt x="3673" y="7386"/>
                  </a:cubicBezTo>
                  <a:close/>
                  <a:moveTo>
                    <a:pt x="4852" y="7386"/>
                  </a:moveTo>
                  <a:cubicBezTo>
                    <a:pt x="4853" y="7424"/>
                    <a:pt x="4819" y="7454"/>
                    <a:pt x="4785" y="7453"/>
                  </a:cubicBezTo>
                  <a:cubicBezTo>
                    <a:pt x="4747" y="7454"/>
                    <a:pt x="4717" y="7420"/>
                    <a:pt x="4718" y="7386"/>
                  </a:cubicBezTo>
                  <a:cubicBezTo>
                    <a:pt x="4717" y="7348"/>
                    <a:pt x="4751" y="7318"/>
                    <a:pt x="4785" y="7319"/>
                  </a:cubicBezTo>
                  <a:cubicBezTo>
                    <a:pt x="4823" y="7318"/>
                    <a:pt x="4853" y="7352"/>
                    <a:pt x="4852" y="7386"/>
                  </a:cubicBezTo>
                  <a:close/>
                  <a:moveTo>
                    <a:pt x="6032" y="7386"/>
                  </a:moveTo>
                  <a:cubicBezTo>
                    <a:pt x="6033" y="7424"/>
                    <a:pt x="5999" y="7454"/>
                    <a:pt x="5965" y="7453"/>
                  </a:cubicBezTo>
                  <a:cubicBezTo>
                    <a:pt x="5927" y="7454"/>
                    <a:pt x="5897" y="7420"/>
                    <a:pt x="5898" y="7386"/>
                  </a:cubicBezTo>
                  <a:cubicBezTo>
                    <a:pt x="5897" y="7348"/>
                    <a:pt x="5931" y="7318"/>
                    <a:pt x="5965" y="7319"/>
                  </a:cubicBezTo>
                  <a:cubicBezTo>
                    <a:pt x="6003" y="7318"/>
                    <a:pt x="6033" y="7352"/>
                    <a:pt x="6032" y="7386"/>
                  </a:cubicBezTo>
                  <a:close/>
                  <a:moveTo>
                    <a:pt x="7211" y="7386"/>
                  </a:moveTo>
                  <a:cubicBezTo>
                    <a:pt x="7212" y="7424"/>
                    <a:pt x="7178" y="7454"/>
                    <a:pt x="7144" y="7453"/>
                  </a:cubicBezTo>
                  <a:cubicBezTo>
                    <a:pt x="7106" y="7454"/>
                    <a:pt x="7076" y="7420"/>
                    <a:pt x="7077" y="7386"/>
                  </a:cubicBezTo>
                  <a:cubicBezTo>
                    <a:pt x="7076" y="7348"/>
                    <a:pt x="7110" y="7318"/>
                    <a:pt x="7144" y="7319"/>
                  </a:cubicBezTo>
                  <a:cubicBezTo>
                    <a:pt x="7182" y="7318"/>
                    <a:pt x="7212" y="7352"/>
                    <a:pt x="7211" y="7386"/>
                  </a:cubicBezTo>
                  <a:close/>
                  <a:moveTo>
                    <a:pt x="8391" y="7386"/>
                  </a:moveTo>
                  <a:cubicBezTo>
                    <a:pt x="8392" y="7424"/>
                    <a:pt x="8358" y="7454"/>
                    <a:pt x="8324" y="7453"/>
                  </a:cubicBezTo>
                  <a:cubicBezTo>
                    <a:pt x="8286" y="7454"/>
                    <a:pt x="8256" y="7420"/>
                    <a:pt x="8257" y="7386"/>
                  </a:cubicBezTo>
                  <a:cubicBezTo>
                    <a:pt x="8256" y="7348"/>
                    <a:pt x="8290" y="7318"/>
                    <a:pt x="8324" y="7319"/>
                  </a:cubicBezTo>
                  <a:cubicBezTo>
                    <a:pt x="8362" y="7318"/>
                    <a:pt x="8392" y="7352"/>
                    <a:pt x="8391" y="7386"/>
                  </a:cubicBezTo>
                  <a:close/>
                  <a:moveTo>
                    <a:pt x="9570" y="7386"/>
                  </a:moveTo>
                  <a:cubicBezTo>
                    <a:pt x="9571" y="7424"/>
                    <a:pt x="9537" y="7454"/>
                    <a:pt x="9503" y="7453"/>
                  </a:cubicBezTo>
                  <a:cubicBezTo>
                    <a:pt x="9465" y="7454"/>
                    <a:pt x="9435" y="7420"/>
                    <a:pt x="9436" y="7386"/>
                  </a:cubicBezTo>
                  <a:cubicBezTo>
                    <a:pt x="9435" y="7348"/>
                    <a:pt x="9469" y="7318"/>
                    <a:pt x="9503" y="7319"/>
                  </a:cubicBezTo>
                  <a:cubicBezTo>
                    <a:pt x="9541" y="7318"/>
                    <a:pt x="9571" y="7352"/>
                    <a:pt x="9570" y="7386"/>
                  </a:cubicBezTo>
                  <a:close/>
                  <a:moveTo>
                    <a:pt x="10750" y="7386"/>
                  </a:moveTo>
                  <a:cubicBezTo>
                    <a:pt x="10751" y="7424"/>
                    <a:pt x="10717" y="7454"/>
                    <a:pt x="10683" y="7453"/>
                  </a:cubicBezTo>
                  <a:cubicBezTo>
                    <a:pt x="10645" y="7454"/>
                    <a:pt x="10615" y="7420"/>
                    <a:pt x="10616" y="7386"/>
                  </a:cubicBezTo>
                  <a:cubicBezTo>
                    <a:pt x="10615" y="7348"/>
                    <a:pt x="10649" y="7318"/>
                    <a:pt x="10683" y="7319"/>
                  </a:cubicBezTo>
                  <a:cubicBezTo>
                    <a:pt x="10721" y="7318"/>
                    <a:pt x="10751" y="7352"/>
                    <a:pt x="10750" y="7386"/>
                  </a:cubicBezTo>
                  <a:close/>
                  <a:moveTo>
                    <a:pt x="11930" y="7386"/>
                  </a:moveTo>
                  <a:cubicBezTo>
                    <a:pt x="11931" y="7424"/>
                    <a:pt x="11897" y="7454"/>
                    <a:pt x="11863" y="7453"/>
                  </a:cubicBezTo>
                  <a:cubicBezTo>
                    <a:pt x="11825" y="7454"/>
                    <a:pt x="11795" y="7420"/>
                    <a:pt x="11796" y="7386"/>
                  </a:cubicBezTo>
                  <a:cubicBezTo>
                    <a:pt x="11795" y="7348"/>
                    <a:pt x="11829" y="7318"/>
                    <a:pt x="11863" y="7319"/>
                  </a:cubicBezTo>
                  <a:cubicBezTo>
                    <a:pt x="11901" y="7318"/>
                    <a:pt x="11931" y="7352"/>
                    <a:pt x="11930" y="7386"/>
                  </a:cubicBezTo>
                  <a:close/>
                  <a:moveTo>
                    <a:pt x="13109" y="7386"/>
                  </a:moveTo>
                  <a:cubicBezTo>
                    <a:pt x="13110" y="7424"/>
                    <a:pt x="13076" y="7454"/>
                    <a:pt x="13042" y="7453"/>
                  </a:cubicBezTo>
                  <a:cubicBezTo>
                    <a:pt x="13004" y="7454"/>
                    <a:pt x="12974" y="7420"/>
                    <a:pt x="12975" y="7386"/>
                  </a:cubicBezTo>
                  <a:cubicBezTo>
                    <a:pt x="12974" y="7348"/>
                    <a:pt x="13008" y="7318"/>
                    <a:pt x="13042" y="7319"/>
                  </a:cubicBezTo>
                  <a:cubicBezTo>
                    <a:pt x="13080" y="7318"/>
                    <a:pt x="13110" y="7352"/>
                    <a:pt x="13109" y="7386"/>
                  </a:cubicBezTo>
                  <a:close/>
                  <a:moveTo>
                    <a:pt x="4852" y="1117"/>
                  </a:moveTo>
                  <a:cubicBezTo>
                    <a:pt x="4853" y="1155"/>
                    <a:pt x="4819" y="1185"/>
                    <a:pt x="4785" y="1184"/>
                  </a:cubicBezTo>
                  <a:cubicBezTo>
                    <a:pt x="4747" y="1185"/>
                    <a:pt x="4717" y="1151"/>
                    <a:pt x="4718" y="1117"/>
                  </a:cubicBezTo>
                  <a:cubicBezTo>
                    <a:pt x="4717" y="1079"/>
                    <a:pt x="4751" y="1049"/>
                    <a:pt x="4785" y="1050"/>
                  </a:cubicBezTo>
                  <a:cubicBezTo>
                    <a:pt x="4823" y="1049"/>
                    <a:pt x="4853" y="1083"/>
                    <a:pt x="4852" y="1117"/>
                  </a:cubicBezTo>
                  <a:close/>
                  <a:moveTo>
                    <a:pt x="6032" y="1102"/>
                  </a:moveTo>
                  <a:cubicBezTo>
                    <a:pt x="6033" y="1140"/>
                    <a:pt x="5999" y="1170"/>
                    <a:pt x="5965" y="1169"/>
                  </a:cubicBezTo>
                  <a:cubicBezTo>
                    <a:pt x="5927" y="1170"/>
                    <a:pt x="5897" y="1136"/>
                    <a:pt x="5898" y="1102"/>
                  </a:cubicBezTo>
                  <a:cubicBezTo>
                    <a:pt x="5897" y="1064"/>
                    <a:pt x="5931" y="1034"/>
                    <a:pt x="5965" y="1035"/>
                  </a:cubicBezTo>
                  <a:cubicBezTo>
                    <a:pt x="6003" y="1034"/>
                    <a:pt x="6033" y="1068"/>
                    <a:pt x="6032" y="1102"/>
                  </a:cubicBezTo>
                  <a:close/>
                  <a:moveTo>
                    <a:pt x="7211" y="1102"/>
                  </a:moveTo>
                  <a:cubicBezTo>
                    <a:pt x="7212" y="1140"/>
                    <a:pt x="7178" y="1170"/>
                    <a:pt x="7144" y="1169"/>
                  </a:cubicBezTo>
                  <a:cubicBezTo>
                    <a:pt x="7106" y="1170"/>
                    <a:pt x="7076" y="1136"/>
                    <a:pt x="7077" y="1102"/>
                  </a:cubicBezTo>
                  <a:cubicBezTo>
                    <a:pt x="7076" y="1064"/>
                    <a:pt x="7110" y="1034"/>
                    <a:pt x="7144" y="1035"/>
                  </a:cubicBezTo>
                  <a:cubicBezTo>
                    <a:pt x="7182" y="1034"/>
                    <a:pt x="7212" y="1068"/>
                    <a:pt x="7211" y="1102"/>
                  </a:cubicBezTo>
                  <a:close/>
                  <a:moveTo>
                    <a:pt x="9570" y="6341"/>
                  </a:moveTo>
                  <a:cubicBezTo>
                    <a:pt x="9571" y="6379"/>
                    <a:pt x="9537" y="6409"/>
                    <a:pt x="9503" y="6408"/>
                  </a:cubicBezTo>
                  <a:cubicBezTo>
                    <a:pt x="9465" y="6409"/>
                    <a:pt x="9435" y="6375"/>
                    <a:pt x="9436" y="6341"/>
                  </a:cubicBezTo>
                  <a:cubicBezTo>
                    <a:pt x="9435" y="6303"/>
                    <a:pt x="9469" y="6273"/>
                    <a:pt x="9503" y="6274"/>
                  </a:cubicBezTo>
                  <a:cubicBezTo>
                    <a:pt x="9541" y="6273"/>
                    <a:pt x="9571" y="6307"/>
                    <a:pt x="9570" y="6341"/>
                  </a:cubicBezTo>
                  <a:close/>
                  <a:moveTo>
                    <a:pt x="10750" y="6341"/>
                  </a:moveTo>
                  <a:cubicBezTo>
                    <a:pt x="10751" y="6379"/>
                    <a:pt x="10717" y="6409"/>
                    <a:pt x="10683" y="6408"/>
                  </a:cubicBezTo>
                  <a:cubicBezTo>
                    <a:pt x="10645" y="6409"/>
                    <a:pt x="10615" y="6375"/>
                    <a:pt x="10616" y="6341"/>
                  </a:cubicBezTo>
                  <a:cubicBezTo>
                    <a:pt x="10615" y="6303"/>
                    <a:pt x="10649" y="6273"/>
                    <a:pt x="10683" y="6274"/>
                  </a:cubicBezTo>
                  <a:cubicBezTo>
                    <a:pt x="10721" y="6273"/>
                    <a:pt x="10751" y="6307"/>
                    <a:pt x="10750" y="6341"/>
                  </a:cubicBezTo>
                  <a:close/>
                </a:path>
              </a:pathLst>
            </a:custGeom>
            <a:solidFill>
              <a:schemeClr val="lt1">
                <a:alpha val="34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2"/>
          <p:cNvSpPr/>
          <p:nvPr>
            <p:ph type="body" idx="1" hasCustomPrompt="1"/>
            <p:custDataLst>
              <p:tags r:id="rId7"/>
            </p:custDataLst>
          </p:nvPr>
        </p:nvSpPr>
        <p:spPr>
          <a:xfrm>
            <a:off x="1652905" y="1650127"/>
            <a:ext cx="8889429" cy="112823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4"/>
          <p:cNvSpPr/>
          <p:nvPr>
            <p:ph type="title" hasCustomPrompt="1"/>
            <p:custDataLst>
              <p:tags r:id="rId8"/>
            </p:custDataLst>
          </p:nvPr>
        </p:nvSpPr>
        <p:spPr>
          <a:xfrm>
            <a:off x="1652270" y="2930762"/>
            <a:ext cx="8890064" cy="227711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4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-1080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0436060" y="-10802"/>
            <a:ext cx="1753527" cy="1753527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5104461"/>
            <a:ext cx="1753527" cy="1753527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0" y="755"/>
            <a:ext cx="12192000" cy="6856489"/>
            <a:chOff x="-182" y="-206"/>
            <a:chExt cx="12195357" cy="6858377"/>
          </a:xfrm>
        </p:grpSpPr>
        <p:sp>
          <p:nvSpPr>
            <p:cNvPr id="3" name="矩形 2"/>
            <p:cNvSpPr/>
            <p:nvPr>
              <p:custDataLst>
                <p:tags r:id="rId3"/>
              </p:custDataLst>
            </p:nvPr>
          </p:nvSpPr>
          <p:spPr>
            <a:xfrm>
              <a:off x="2540" y="0"/>
              <a:ext cx="12192635" cy="6857365"/>
            </a:xfrm>
            <a:prstGeom prst="rect">
              <a:avLst/>
            </a:prstGeom>
            <a:gradFill>
              <a:gsLst>
                <a:gs pos="0">
                  <a:srgbClr val="035D7D"/>
                </a:gs>
                <a:gs pos="100000">
                  <a:srgbClr val="14CD6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0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-182" y="-206"/>
              <a:ext cx="9977022" cy="6858377"/>
            </a:xfrm>
            <a:custGeom>
              <a:avLst/>
              <a:gdLst>
                <a:gd name="connsiteX0" fmla="*/ 4612069 w 9977022"/>
                <a:gd name="connsiteY0" fmla="*/ 0 h 6858377"/>
                <a:gd name="connsiteX1" fmla="*/ 8013836 w 9977022"/>
                <a:gd name="connsiteY1" fmla="*/ 258 h 6858377"/>
                <a:gd name="connsiteX2" fmla="*/ 8017762 w 9977022"/>
                <a:gd name="connsiteY2" fmla="*/ 2440 h 6858377"/>
                <a:gd name="connsiteX3" fmla="*/ 8528197 w 9977022"/>
                <a:gd name="connsiteY3" fmla="*/ 327765 h 6858377"/>
                <a:gd name="connsiteX4" fmla="*/ 9231057 w 9977022"/>
                <a:gd name="connsiteY4" fmla="*/ 5461482 h 6858377"/>
                <a:gd name="connsiteX5" fmla="*/ 8170564 w 9977022"/>
                <a:gd name="connsiteY5" fmla="*/ 6858377 h 6858377"/>
                <a:gd name="connsiteX6" fmla="*/ 223 w 9977022"/>
                <a:gd name="connsiteY6" fmla="*/ 6858231 h 6858377"/>
                <a:gd name="connsiteX7" fmla="*/ 0 w 9977022"/>
                <a:gd name="connsiteY7" fmla="*/ 5502741 h 6858377"/>
                <a:gd name="connsiteX8" fmla="*/ 3394961 w 9977022"/>
                <a:gd name="connsiteY8" fmla="*/ 1030850 h 6858377"/>
                <a:gd name="connsiteX9" fmla="*/ 4603663 w 9977022"/>
                <a:gd name="connsiteY9" fmla="*/ 4775 h 68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7022" h="6858377">
                  <a:moveTo>
                    <a:pt x="4612069" y="0"/>
                  </a:moveTo>
                  <a:lnTo>
                    <a:pt x="8013836" y="258"/>
                  </a:lnTo>
                  <a:lnTo>
                    <a:pt x="8017762" y="2440"/>
                  </a:lnTo>
                  <a:cubicBezTo>
                    <a:pt x="8193629" y="95292"/>
                    <a:pt x="8364828" y="203740"/>
                    <a:pt x="8528197" y="327765"/>
                  </a:cubicBezTo>
                  <a:cubicBezTo>
                    <a:pt x="10140088" y="1551475"/>
                    <a:pt x="10454733" y="3849636"/>
                    <a:pt x="9231057" y="5461482"/>
                  </a:cubicBezTo>
                  <a:lnTo>
                    <a:pt x="8170564" y="6858377"/>
                  </a:lnTo>
                  <a:lnTo>
                    <a:pt x="223" y="6858231"/>
                  </a:lnTo>
                  <a:lnTo>
                    <a:pt x="0" y="5502741"/>
                  </a:lnTo>
                  <a:lnTo>
                    <a:pt x="3394961" y="1030850"/>
                  </a:lnTo>
                  <a:cubicBezTo>
                    <a:pt x="3729390" y="590333"/>
                    <a:pt x="4144535" y="246180"/>
                    <a:pt x="4603663" y="4775"/>
                  </a:cubicBez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88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146" name="任意多边形 11"/>
            <p:cNvSpPr/>
            <p:nvPr>
              <p:custDataLst>
                <p:tags r:id="rId5"/>
              </p:custDataLst>
            </p:nvPr>
          </p:nvSpPr>
          <p:spPr>
            <a:xfrm>
              <a:off x="4086571" y="1410212"/>
              <a:ext cx="4103223" cy="4101821"/>
            </a:xfrm>
            <a:custGeom>
              <a:avLst/>
              <a:gdLst>
                <a:gd name="connsiteX0" fmla="*/ 4079278 w 4103223"/>
                <a:gd name="connsiteY0" fmla="*/ 2356963 h 4101821"/>
                <a:gd name="connsiteX1" fmla="*/ 4064301 w 4103223"/>
                <a:gd name="connsiteY1" fmla="*/ 2449972 h 4101821"/>
                <a:gd name="connsiteX2" fmla="*/ 3985140 w 4103223"/>
                <a:gd name="connsiteY2" fmla="*/ 2737510 h 4101821"/>
                <a:gd name="connsiteX3" fmla="*/ 3956953 w 4103223"/>
                <a:gd name="connsiteY3" fmla="*/ 2805900 h 4101821"/>
                <a:gd name="connsiteX4" fmla="*/ 2970883 w 4103223"/>
                <a:gd name="connsiteY4" fmla="*/ 3881943 h 4101821"/>
                <a:gd name="connsiteX5" fmla="*/ 2905206 w 4103223"/>
                <a:gd name="connsiteY5" fmla="*/ 3915980 h 4101821"/>
                <a:gd name="connsiteX6" fmla="*/ 2625655 w 4103223"/>
                <a:gd name="connsiteY6" fmla="*/ 4019879 h 4101821"/>
                <a:gd name="connsiteX7" fmla="*/ 2534306 w 4103223"/>
                <a:gd name="connsiteY7" fmla="*/ 4042902 h 4101821"/>
                <a:gd name="connsiteX8" fmla="*/ 4076008 w 4103223"/>
                <a:gd name="connsiteY8" fmla="*/ 1727404 h 4101821"/>
                <a:gd name="connsiteX9" fmla="*/ 4089228 w 4103223"/>
                <a:gd name="connsiteY9" fmla="*/ 1805601 h 4101821"/>
                <a:gd name="connsiteX10" fmla="*/ 4103223 w 4103223"/>
                <a:gd name="connsiteY10" fmla="*/ 2008277 h 4101821"/>
                <a:gd name="connsiteX11" fmla="*/ 4103143 w 4103223"/>
                <a:gd name="connsiteY11" fmla="*/ 2013240 h 4101821"/>
                <a:gd name="connsiteX12" fmla="*/ 2193968 w 4103223"/>
                <a:gd name="connsiteY12" fmla="*/ 4096612 h 4101821"/>
                <a:gd name="connsiteX13" fmla="*/ 2189029 w 4103223"/>
                <a:gd name="connsiteY13" fmla="*/ 4097125 h 4101821"/>
                <a:gd name="connsiteX14" fmla="*/ 1985904 w 4103223"/>
                <a:gd name="connsiteY14" fmla="*/ 4100832 h 4101821"/>
                <a:gd name="connsiteX15" fmla="*/ 1906852 w 4103223"/>
                <a:gd name="connsiteY15" fmla="*/ 4094475 h 4101821"/>
                <a:gd name="connsiteX16" fmla="*/ 3936993 w 4103223"/>
                <a:gd name="connsiteY16" fmla="*/ 1245975 h 4101821"/>
                <a:gd name="connsiteX17" fmla="*/ 4001561 w 4103223"/>
                <a:gd name="connsiteY17" fmla="*/ 1408096 h 4101821"/>
                <a:gd name="connsiteX18" fmla="*/ 4018989 w 4103223"/>
                <a:gd name="connsiteY18" fmla="*/ 1471944 h 4101821"/>
                <a:gd name="connsiteX19" fmla="*/ 1647397 w 4103223"/>
                <a:gd name="connsiteY19" fmla="*/ 4059922 h 4101821"/>
                <a:gd name="connsiteX20" fmla="*/ 1582273 w 4103223"/>
                <a:gd name="connsiteY20" fmla="*/ 4048118 h 4101821"/>
                <a:gd name="connsiteX21" fmla="*/ 1415143 w 4103223"/>
                <a:gd name="connsiteY21" fmla="*/ 3997917 h 4101821"/>
                <a:gd name="connsiteX22" fmla="*/ 3715877 w 4103223"/>
                <a:gd name="connsiteY22" fmla="*/ 854131 h 4101821"/>
                <a:gd name="connsiteX23" fmla="*/ 3780805 w 4103223"/>
                <a:gd name="connsiteY23" fmla="*/ 942421 h 4101821"/>
                <a:gd name="connsiteX24" fmla="*/ 3834751 w 4103223"/>
                <a:gd name="connsiteY24" fmla="*/ 1039861 h 4101821"/>
                <a:gd name="connsiteX25" fmla="*/ 1200910 w 4103223"/>
                <a:gd name="connsiteY25" fmla="*/ 3914016 h 4101821"/>
                <a:gd name="connsiteX26" fmla="*/ 1099140 w 4103223"/>
                <a:gd name="connsiteY26" fmla="*/ 3868764 h 4101821"/>
                <a:gd name="connsiteX27" fmla="*/ 1005533 w 4103223"/>
                <a:gd name="connsiteY27" fmla="*/ 3811768 h 4101821"/>
                <a:gd name="connsiteX28" fmla="*/ 3432328 w 4103223"/>
                <a:gd name="connsiteY28" fmla="*/ 530419 h 4101821"/>
                <a:gd name="connsiteX29" fmla="*/ 3437548 w 4103223"/>
                <a:gd name="connsiteY29" fmla="*/ 534740 h 4101821"/>
                <a:gd name="connsiteX30" fmla="*/ 3580616 w 4103223"/>
                <a:gd name="connsiteY30" fmla="*/ 684052 h 4101821"/>
                <a:gd name="connsiteX31" fmla="*/ 824318 w 4103223"/>
                <a:gd name="connsiteY31" fmla="*/ 3691835 h 4101821"/>
                <a:gd name="connsiteX32" fmla="*/ 663114 w 4103223"/>
                <a:gd name="connsiteY32" fmla="*/ 3562316 h 4101821"/>
                <a:gd name="connsiteX33" fmla="*/ 658356 w 4103223"/>
                <a:gd name="connsiteY33" fmla="*/ 3557492 h 4101821"/>
                <a:gd name="connsiteX34" fmla="*/ 3085507 w 4103223"/>
                <a:gd name="connsiteY34" fmla="*/ 275754 h 4101821"/>
                <a:gd name="connsiteX35" fmla="*/ 3104281 w 4103223"/>
                <a:gd name="connsiteY35" fmla="*/ 285920 h 4101821"/>
                <a:gd name="connsiteX36" fmla="*/ 3265980 w 4103223"/>
                <a:gd name="connsiteY36" fmla="*/ 394266 h 4101821"/>
                <a:gd name="connsiteX37" fmla="*/ 508231 w 4103223"/>
                <a:gd name="connsiteY37" fmla="*/ 3403633 h 4101821"/>
                <a:gd name="connsiteX38" fmla="*/ 386211 w 4103223"/>
                <a:gd name="connsiteY38" fmla="*/ 3251985 h 4101821"/>
                <a:gd name="connsiteX39" fmla="*/ 374451 w 4103223"/>
                <a:gd name="connsiteY39" fmla="*/ 3234169 h 4101821"/>
                <a:gd name="connsiteX40" fmla="*/ 1095730 w 4103223"/>
                <a:gd name="connsiteY40" fmla="*/ 230007 h 4101821"/>
                <a:gd name="connsiteX41" fmla="*/ 155581 w 4103223"/>
                <a:gd name="connsiteY41" fmla="*/ 1255936 h 4101821"/>
                <a:gd name="connsiteX42" fmla="*/ 155627 w 4103223"/>
                <a:gd name="connsiteY42" fmla="*/ 1255811 h 4101821"/>
                <a:gd name="connsiteX43" fmla="*/ 536527 w 4103223"/>
                <a:gd name="connsiteY43" fmla="*/ 661297 h 4101821"/>
                <a:gd name="connsiteX44" fmla="*/ 1095609 w 4103223"/>
                <a:gd name="connsiteY44" fmla="*/ 230062 h 4101821"/>
                <a:gd name="connsiteX45" fmla="*/ 2673223 w 4103223"/>
                <a:gd name="connsiteY45" fmla="*/ 92525 h 4101821"/>
                <a:gd name="connsiteX46" fmla="*/ 2786253 w 4103223"/>
                <a:gd name="connsiteY46" fmla="*/ 131079 h 4101821"/>
                <a:gd name="connsiteX47" fmla="*/ 2886934 w 4103223"/>
                <a:gd name="connsiteY47" fmla="*/ 174768 h 4101821"/>
                <a:gd name="connsiteX48" fmla="*/ 256553 w 4103223"/>
                <a:gd name="connsiteY48" fmla="*/ 3045142 h 4101821"/>
                <a:gd name="connsiteX49" fmla="*/ 204260 w 4103223"/>
                <a:gd name="connsiteY49" fmla="*/ 2948653 h 4101821"/>
                <a:gd name="connsiteX50" fmla="*/ 156012 w 4103223"/>
                <a:gd name="connsiteY50" fmla="*/ 2839409 h 4101821"/>
                <a:gd name="connsiteX51" fmla="*/ 1882037 w 4103223"/>
                <a:gd name="connsiteY51" fmla="*/ 5087 h 4101821"/>
                <a:gd name="connsiteX52" fmla="*/ 0 w 4103223"/>
                <a:gd name="connsiteY52" fmla="*/ 2058846 h 4101821"/>
                <a:gd name="connsiteX53" fmla="*/ 1037 w 4103223"/>
                <a:gd name="connsiteY53" fmla="*/ 1919443 h 4101821"/>
                <a:gd name="connsiteX54" fmla="*/ 18610 w 4103223"/>
                <a:gd name="connsiteY54" fmla="*/ 1750317 h 4101821"/>
                <a:gd name="connsiteX55" fmla="*/ 25074 w 4103223"/>
                <a:gd name="connsiteY55" fmla="*/ 1716030 h 4101821"/>
                <a:gd name="connsiteX56" fmla="*/ 1542709 w 4103223"/>
                <a:gd name="connsiteY56" fmla="*/ 59925 h 4101821"/>
                <a:gd name="connsiteX57" fmla="*/ 1576302 w 4103223"/>
                <a:gd name="connsiteY57" fmla="*/ 50498 h 4101821"/>
                <a:gd name="connsiteX58" fmla="*/ 1743256 w 4103223"/>
                <a:gd name="connsiteY58" fmla="*/ 18266 h 4101821"/>
                <a:gd name="connsiteX59" fmla="*/ 2177817 w 4103223"/>
                <a:gd name="connsiteY59" fmla="*/ 0 h 4101821"/>
                <a:gd name="connsiteX60" fmla="*/ 2194773 w 4103223"/>
                <a:gd name="connsiteY60" fmla="*/ 254 h 4101821"/>
                <a:gd name="connsiteX61" fmla="*/ 2434912 w 4103223"/>
                <a:gd name="connsiteY61" fmla="*/ 34898 h 4101821"/>
                <a:gd name="connsiteX62" fmla="*/ 77848 w 4103223"/>
                <a:gd name="connsiteY62" fmla="*/ 2607022 h 4101821"/>
                <a:gd name="connsiteX63" fmla="*/ 22423 w 4103223"/>
                <a:gd name="connsiteY63" fmla="*/ 2370812 h 4101821"/>
                <a:gd name="connsiteX64" fmla="*/ 20694 w 4103223"/>
                <a:gd name="connsiteY64" fmla="*/ 2353944 h 410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03223" h="4101821">
                  <a:moveTo>
                    <a:pt x="4079278" y="2356963"/>
                  </a:moveTo>
                  <a:lnTo>
                    <a:pt x="4064301" y="2449972"/>
                  </a:lnTo>
                  <a:cubicBezTo>
                    <a:pt x="4045024" y="2547149"/>
                    <a:pt x="4018652" y="2643268"/>
                    <a:pt x="3985140" y="2737510"/>
                  </a:cubicBezTo>
                  <a:lnTo>
                    <a:pt x="3956953" y="2805900"/>
                  </a:lnTo>
                  <a:lnTo>
                    <a:pt x="2970883" y="3881943"/>
                  </a:lnTo>
                  <a:lnTo>
                    <a:pt x="2905206" y="3915980"/>
                  </a:lnTo>
                  <a:cubicBezTo>
                    <a:pt x="2814242" y="3957568"/>
                    <a:pt x="2720786" y="3992215"/>
                    <a:pt x="2625655" y="4019879"/>
                  </a:cubicBezTo>
                  <a:lnTo>
                    <a:pt x="2534306" y="4042902"/>
                  </a:lnTo>
                  <a:close/>
                  <a:moveTo>
                    <a:pt x="4076008" y="1727404"/>
                  </a:moveTo>
                  <a:lnTo>
                    <a:pt x="4089228" y="1805601"/>
                  </a:lnTo>
                  <a:cubicBezTo>
                    <a:pt x="4097215" y="1872902"/>
                    <a:pt x="4101886" y="1940550"/>
                    <a:pt x="4103223" y="2008277"/>
                  </a:cubicBezTo>
                  <a:lnTo>
                    <a:pt x="4103143" y="2013240"/>
                  </a:lnTo>
                  <a:lnTo>
                    <a:pt x="2193968" y="4096612"/>
                  </a:lnTo>
                  <a:lnTo>
                    <a:pt x="2189029" y="4097125"/>
                  </a:lnTo>
                  <a:cubicBezTo>
                    <a:pt x="2121440" y="4101691"/>
                    <a:pt x="2053642" y="4102930"/>
                    <a:pt x="1985904" y="4100832"/>
                  </a:cubicBezTo>
                  <a:lnTo>
                    <a:pt x="1906852" y="4094475"/>
                  </a:lnTo>
                  <a:close/>
                  <a:moveTo>
                    <a:pt x="3936993" y="1245975"/>
                  </a:moveTo>
                  <a:lnTo>
                    <a:pt x="4001561" y="1408096"/>
                  </a:lnTo>
                  <a:lnTo>
                    <a:pt x="4018989" y="1471944"/>
                  </a:lnTo>
                  <a:lnTo>
                    <a:pt x="1647397" y="4059922"/>
                  </a:lnTo>
                  <a:lnTo>
                    <a:pt x="1582273" y="4048118"/>
                  </a:lnTo>
                  <a:lnTo>
                    <a:pt x="1415143" y="3997917"/>
                  </a:lnTo>
                  <a:close/>
                  <a:moveTo>
                    <a:pt x="3715877" y="854131"/>
                  </a:moveTo>
                  <a:lnTo>
                    <a:pt x="3780805" y="942421"/>
                  </a:lnTo>
                  <a:lnTo>
                    <a:pt x="3834751" y="1039861"/>
                  </a:lnTo>
                  <a:lnTo>
                    <a:pt x="1200910" y="3914016"/>
                  </a:lnTo>
                  <a:lnTo>
                    <a:pt x="1099140" y="3868764"/>
                  </a:lnTo>
                  <a:lnTo>
                    <a:pt x="1005533" y="3811768"/>
                  </a:lnTo>
                  <a:close/>
                  <a:moveTo>
                    <a:pt x="3432328" y="530419"/>
                  </a:moveTo>
                  <a:lnTo>
                    <a:pt x="3437548" y="534740"/>
                  </a:lnTo>
                  <a:lnTo>
                    <a:pt x="3580616" y="684052"/>
                  </a:lnTo>
                  <a:lnTo>
                    <a:pt x="824318" y="3691835"/>
                  </a:lnTo>
                  <a:lnTo>
                    <a:pt x="663114" y="3562316"/>
                  </a:lnTo>
                  <a:lnTo>
                    <a:pt x="658356" y="3557492"/>
                  </a:lnTo>
                  <a:close/>
                  <a:moveTo>
                    <a:pt x="3085507" y="275754"/>
                  </a:moveTo>
                  <a:lnTo>
                    <a:pt x="3104281" y="285920"/>
                  </a:lnTo>
                  <a:lnTo>
                    <a:pt x="3265980" y="394266"/>
                  </a:lnTo>
                  <a:lnTo>
                    <a:pt x="508231" y="3403633"/>
                  </a:lnTo>
                  <a:lnTo>
                    <a:pt x="386211" y="3251985"/>
                  </a:lnTo>
                  <a:lnTo>
                    <a:pt x="374451" y="3234169"/>
                  </a:lnTo>
                  <a:close/>
                  <a:moveTo>
                    <a:pt x="1095730" y="230007"/>
                  </a:moveTo>
                  <a:lnTo>
                    <a:pt x="155581" y="1255936"/>
                  </a:lnTo>
                  <a:lnTo>
                    <a:pt x="155627" y="1255811"/>
                  </a:lnTo>
                  <a:cubicBezTo>
                    <a:pt x="244732" y="1042807"/>
                    <a:pt x="371552" y="841322"/>
                    <a:pt x="536527" y="661297"/>
                  </a:cubicBezTo>
                  <a:cubicBezTo>
                    <a:pt x="701503" y="481268"/>
                    <a:pt x="891175" y="337381"/>
                    <a:pt x="1095609" y="230062"/>
                  </a:cubicBezTo>
                  <a:close/>
                  <a:moveTo>
                    <a:pt x="2673223" y="92525"/>
                  </a:moveTo>
                  <a:lnTo>
                    <a:pt x="2786253" y="131079"/>
                  </a:lnTo>
                  <a:lnTo>
                    <a:pt x="2886934" y="174768"/>
                  </a:lnTo>
                  <a:lnTo>
                    <a:pt x="256553" y="3045142"/>
                  </a:lnTo>
                  <a:lnTo>
                    <a:pt x="204260" y="2948653"/>
                  </a:lnTo>
                  <a:lnTo>
                    <a:pt x="156012" y="2839409"/>
                  </a:lnTo>
                  <a:close/>
                  <a:moveTo>
                    <a:pt x="1882037" y="5087"/>
                  </a:moveTo>
                  <a:lnTo>
                    <a:pt x="0" y="2058846"/>
                  </a:lnTo>
                  <a:lnTo>
                    <a:pt x="1037" y="1919443"/>
                  </a:lnTo>
                  <a:cubicBezTo>
                    <a:pt x="4564" y="1862918"/>
                    <a:pt x="10419" y="1806491"/>
                    <a:pt x="18610" y="1750317"/>
                  </a:cubicBezTo>
                  <a:lnTo>
                    <a:pt x="25074" y="1716030"/>
                  </a:lnTo>
                  <a:lnTo>
                    <a:pt x="1542709" y="59925"/>
                  </a:lnTo>
                  <a:lnTo>
                    <a:pt x="1576302" y="50498"/>
                  </a:lnTo>
                  <a:cubicBezTo>
                    <a:pt x="1631551" y="37446"/>
                    <a:pt x="1687253" y="26699"/>
                    <a:pt x="1743256" y="18266"/>
                  </a:cubicBezTo>
                  <a:close/>
                  <a:moveTo>
                    <a:pt x="2177817" y="0"/>
                  </a:moveTo>
                  <a:lnTo>
                    <a:pt x="2194773" y="254"/>
                  </a:lnTo>
                  <a:lnTo>
                    <a:pt x="2434912" y="34898"/>
                  </a:lnTo>
                  <a:lnTo>
                    <a:pt x="77848" y="2607022"/>
                  </a:lnTo>
                  <a:lnTo>
                    <a:pt x="22423" y="2370812"/>
                  </a:lnTo>
                  <a:lnTo>
                    <a:pt x="20694" y="2353944"/>
                  </a:ln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15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5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798320" y="1061720"/>
              <a:ext cx="8324215" cy="4732655"/>
            </a:xfrm>
            <a:custGeom>
              <a:avLst/>
              <a:gdLst>
                <a:gd name="connsiteX0" fmla="*/ 85153 w 85153"/>
                <a:gd name="connsiteY0" fmla="*/ 42577 h 85153"/>
                <a:gd name="connsiteX1" fmla="*/ 42577 w 85153"/>
                <a:gd name="connsiteY1" fmla="*/ 85153 h 85153"/>
                <a:gd name="connsiteX2" fmla="*/ 0 w 85153"/>
                <a:gd name="connsiteY2" fmla="*/ 42577 h 85153"/>
                <a:gd name="connsiteX3" fmla="*/ 42577 w 85153"/>
                <a:gd name="connsiteY3" fmla="*/ 0 h 85153"/>
                <a:gd name="connsiteX4" fmla="*/ 85153 w 85153"/>
                <a:gd name="connsiteY4" fmla="*/ 42577 h 8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" h="7453">
                  <a:moveTo>
                    <a:pt x="134" y="67"/>
                  </a:moveTo>
                  <a:cubicBezTo>
                    <a:pt x="135" y="105"/>
                    <a:pt x="101" y="135"/>
                    <a:pt x="67" y="134"/>
                  </a:cubicBezTo>
                  <a:cubicBezTo>
                    <a:pt x="29" y="135"/>
                    <a:pt x="-1" y="101"/>
                    <a:pt x="0" y="67"/>
                  </a:cubicBezTo>
                  <a:cubicBezTo>
                    <a:pt x="-1" y="29"/>
                    <a:pt x="33" y="-1"/>
                    <a:pt x="67" y="0"/>
                  </a:cubicBezTo>
                  <a:cubicBezTo>
                    <a:pt x="105" y="-1"/>
                    <a:pt x="135" y="33"/>
                    <a:pt x="134" y="67"/>
                  </a:cubicBezTo>
                  <a:close/>
                  <a:moveTo>
                    <a:pt x="1314" y="67"/>
                  </a:moveTo>
                  <a:cubicBezTo>
                    <a:pt x="1315" y="105"/>
                    <a:pt x="1281" y="135"/>
                    <a:pt x="1247" y="134"/>
                  </a:cubicBezTo>
                  <a:cubicBezTo>
                    <a:pt x="1209" y="135"/>
                    <a:pt x="1179" y="101"/>
                    <a:pt x="1180" y="67"/>
                  </a:cubicBezTo>
                  <a:cubicBezTo>
                    <a:pt x="1179" y="29"/>
                    <a:pt x="1213" y="-1"/>
                    <a:pt x="1247" y="0"/>
                  </a:cubicBezTo>
                  <a:cubicBezTo>
                    <a:pt x="1285" y="-1"/>
                    <a:pt x="1315" y="33"/>
                    <a:pt x="1314" y="67"/>
                  </a:cubicBezTo>
                  <a:close/>
                  <a:moveTo>
                    <a:pt x="2493" y="67"/>
                  </a:moveTo>
                  <a:cubicBezTo>
                    <a:pt x="2494" y="105"/>
                    <a:pt x="2460" y="135"/>
                    <a:pt x="2426" y="134"/>
                  </a:cubicBezTo>
                  <a:cubicBezTo>
                    <a:pt x="2388" y="135"/>
                    <a:pt x="2358" y="101"/>
                    <a:pt x="2359" y="67"/>
                  </a:cubicBezTo>
                  <a:cubicBezTo>
                    <a:pt x="2358" y="29"/>
                    <a:pt x="2392" y="-1"/>
                    <a:pt x="2426" y="0"/>
                  </a:cubicBezTo>
                  <a:cubicBezTo>
                    <a:pt x="2464" y="-1"/>
                    <a:pt x="2494" y="33"/>
                    <a:pt x="2493" y="67"/>
                  </a:cubicBezTo>
                  <a:close/>
                  <a:moveTo>
                    <a:pt x="3673" y="67"/>
                  </a:moveTo>
                  <a:cubicBezTo>
                    <a:pt x="3674" y="105"/>
                    <a:pt x="3640" y="135"/>
                    <a:pt x="3606" y="134"/>
                  </a:cubicBezTo>
                  <a:cubicBezTo>
                    <a:pt x="3568" y="135"/>
                    <a:pt x="3538" y="101"/>
                    <a:pt x="3539" y="67"/>
                  </a:cubicBezTo>
                  <a:cubicBezTo>
                    <a:pt x="3538" y="29"/>
                    <a:pt x="3572" y="-1"/>
                    <a:pt x="3606" y="0"/>
                  </a:cubicBezTo>
                  <a:cubicBezTo>
                    <a:pt x="3644" y="-1"/>
                    <a:pt x="3674" y="33"/>
                    <a:pt x="3673" y="67"/>
                  </a:cubicBezTo>
                  <a:close/>
                  <a:moveTo>
                    <a:pt x="4852" y="67"/>
                  </a:moveTo>
                  <a:cubicBezTo>
                    <a:pt x="4853" y="105"/>
                    <a:pt x="4819" y="135"/>
                    <a:pt x="4785" y="134"/>
                  </a:cubicBezTo>
                  <a:cubicBezTo>
                    <a:pt x="4747" y="135"/>
                    <a:pt x="4717" y="101"/>
                    <a:pt x="4718" y="67"/>
                  </a:cubicBezTo>
                  <a:cubicBezTo>
                    <a:pt x="4717" y="29"/>
                    <a:pt x="4751" y="-1"/>
                    <a:pt x="4785" y="0"/>
                  </a:cubicBezTo>
                  <a:cubicBezTo>
                    <a:pt x="4823" y="-1"/>
                    <a:pt x="4853" y="33"/>
                    <a:pt x="4852" y="67"/>
                  </a:cubicBezTo>
                  <a:close/>
                  <a:moveTo>
                    <a:pt x="6032" y="67"/>
                  </a:moveTo>
                  <a:cubicBezTo>
                    <a:pt x="6033" y="105"/>
                    <a:pt x="5999" y="135"/>
                    <a:pt x="5965" y="134"/>
                  </a:cubicBezTo>
                  <a:cubicBezTo>
                    <a:pt x="5927" y="135"/>
                    <a:pt x="5897" y="101"/>
                    <a:pt x="5898" y="67"/>
                  </a:cubicBezTo>
                  <a:cubicBezTo>
                    <a:pt x="5897" y="29"/>
                    <a:pt x="5931" y="-1"/>
                    <a:pt x="5965" y="0"/>
                  </a:cubicBezTo>
                  <a:cubicBezTo>
                    <a:pt x="6003" y="-1"/>
                    <a:pt x="6033" y="33"/>
                    <a:pt x="6032" y="67"/>
                  </a:cubicBezTo>
                  <a:close/>
                  <a:moveTo>
                    <a:pt x="7211" y="67"/>
                  </a:moveTo>
                  <a:cubicBezTo>
                    <a:pt x="7212" y="105"/>
                    <a:pt x="7178" y="135"/>
                    <a:pt x="7144" y="134"/>
                  </a:cubicBezTo>
                  <a:cubicBezTo>
                    <a:pt x="7106" y="135"/>
                    <a:pt x="7076" y="101"/>
                    <a:pt x="7077" y="67"/>
                  </a:cubicBezTo>
                  <a:cubicBezTo>
                    <a:pt x="7076" y="29"/>
                    <a:pt x="7110" y="-1"/>
                    <a:pt x="7144" y="0"/>
                  </a:cubicBezTo>
                  <a:cubicBezTo>
                    <a:pt x="7182" y="-1"/>
                    <a:pt x="7212" y="33"/>
                    <a:pt x="7211" y="67"/>
                  </a:cubicBezTo>
                  <a:close/>
                  <a:moveTo>
                    <a:pt x="8391" y="67"/>
                  </a:moveTo>
                  <a:cubicBezTo>
                    <a:pt x="8392" y="105"/>
                    <a:pt x="8358" y="135"/>
                    <a:pt x="8324" y="134"/>
                  </a:cubicBezTo>
                  <a:cubicBezTo>
                    <a:pt x="8286" y="135"/>
                    <a:pt x="8256" y="101"/>
                    <a:pt x="8257" y="67"/>
                  </a:cubicBezTo>
                  <a:cubicBezTo>
                    <a:pt x="8256" y="29"/>
                    <a:pt x="8290" y="-1"/>
                    <a:pt x="8324" y="0"/>
                  </a:cubicBezTo>
                  <a:cubicBezTo>
                    <a:pt x="8362" y="-1"/>
                    <a:pt x="8392" y="33"/>
                    <a:pt x="8391" y="67"/>
                  </a:cubicBezTo>
                  <a:close/>
                  <a:moveTo>
                    <a:pt x="9570" y="67"/>
                  </a:moveTo>
                  <a:cubicBezTo>
                    <a:pt x="9571" y="105"/>
                    <a:pt x="9537" y="135"/>
                    <a:pt x="9503" y="134"/>
                  </a:cubicBezTo>
                  <a:cubicBezTo>
                    <a:pt x="9465" y="135"/>
                    <a:pt x="9435" y="101"/>
                    <a:pt x="9436" y="67"/>
                  </a:cubicBezTo>
                  <a:cubicBezTo>
                    <a:pt x="9435" y="29"/>
                    <a:pt x="9469" y="-1"/>
                    <a:pt x="9503" y="0"/>
                  </a:cubicBezTo>
                  <a:cubicBezTo>
                    <a:pt x="9541" y="-1"/>
                    <a:pt x="9571" y="33"/>
                    <a:pt x="9570" y="67"/>
                  </a:cubicBezTo>
                  <a:close/>
                  <a:moveTo>
                    <a:pt x="10750" y="67"/>
                  </a:moveTo>
                  <a:cubicBezTo>
                    <a:pt x="10751" y="105"/>
                    <a:pt x="10717" y="135"/>
                    <a:pt x="10683" y="134"/>
                  </a:cubicBezTo>
                  <a:cubicBezTo>
                    <a:pt x="10645" y="135"/>
                    <a:pt x="10615" y="101"/>
                    <a:pt x="10616" y="67"/>
                  </a:cubicBezTo>
                  <a:cubicBezTo>
                    <a:pt x="10615" y="29"/>
                    <a:pt x="10649" y="-1"/>
                    <a:pt x="10683" y="0"/>
                  </a:cubicBezTo>
                  <a:cubicBezTo>
                    <a:pt x="10721" y="-1"/>
                    <a:pt x="10751" y="33"/>
                    <a:pt x="10750" y="67"/>
                  </a:cubicBezTo>
                  <a:close/>
                  <a:moveTo>
                    <a:pt x="11930" y="67"/>
                  </a:moveTo>
                  <a:cubicBezTo>
                    <a:pt x="11931" y="105"/>
                    <a:pt x="11897" y="135"/>
                    <a:pt x="11863" y="134"/>
                  </a:cubicBezTo>
                  <a:cubicBezTo>
                    <a:pt x="11825" y="135"/>
                    <a:pt x="11795" y="101"/>
                    <a:pt x="11796" y="67"/>
                  </a:cubicBezTo>
                  <a:cubicBezTo>
                    <a:pt x="11795" y="29"/>
                    <a:pt x="11829" y="-1"/>
                    <a:pt x="11863" y="0"/>
                  </a:cubicBezTo>
                  <a:cubicBezTo>
                    <a:pt x="11901" y="-1"/>
                    <a:pt x="11931" y="33"/>
                    <a:pt x="11930" y="67"/>
                  </a:cubicBezTo>
                  <a:close/>
                  <a:moveTo>
                    <a:pt x="13109" y="67"/>
                  </a:moveTo>
                  <a:cubicBezTo>
                    <a:pt x="13110" y="105"/>
                    <a:pt x="13076" y="135"/>
                    <a:pt x="13042" y="134"/>
                  </a:cubicBezTo>
                  <a:cubicBezTo>
                    <a:pt x="13004" y="135"/>
                    <a:pt x="12974" y="101"/>
                    <a:pt x="12975" y="67"/>
                  </a:cubicBezTo>
                  <a:cubicBezTo>
                    <a:pt x="12974" y="29"/>
                    <a:pt x="13008" y="-1"/>
                    <a:pt x="13042" y="0"/>
                  </a:cubicBezTo>
                  <a:cubicBezTo>
                    <a:pt x="13080" y="-1"/>
                    <a:pt x="13110" y="33"/>
                    <a:pt x="13109" y="67"/>
                  </a:cubicBezTo>
                  <a:close/>
                  <a:moveTo>
                    <a:pt x="134" y="1113"/>
                  </a:moveTo>
                  <a:cubicBezTo>
                    <a:pt x="135" y="1151"/>
                    <a:pt x="101" y="1181"/>
                    <a:pt x="67" y="1180"/>
                  </a:cubicBezTo>
                  <a:cubicBezTo>
                    <a:pt x="29" y="1181"/>
                    <a:pt x="-1" y="1147"/>
                    <a:pt x="0" y="1113"/>
                  </a:cubicBezTo>
                  <a:cubicBezTo>
                    <a:pt x="-1" y="1075"/>
                    <a:pt x="33" y="1045"/>
                    <a:pt x="67" y="1046"/>
                  </a:cubicBezTo>
                  <a:cubicBezTo>
                    <a:pt x="105" y="1045"/>
                    <a:pt x="135" y="1079"/>
                    <a:pt x="134" y="1113"/>
                  </a:cubicBezTo>
                  <a:close/>
                  <a:moveTo>
                    <a:pt x="1314" y="1113"/>
                  </a:moveTo>
                  <a:cubicBezTo>
                    <a:pt x="1315" y="1151"/>
                    <a:pt x="1281" y="1181"/>
                    <a:pt x="1247" y="1180"/>
                  </a:cubicBezTo>
                  <a:cubicBezTo>
                    <a:pt x="1209" y="1181"/>
                    <a:pt x="1179" y="1147"/>
                    <a:pt x="1180" y="1113"/>
                  </a:cubicBezTo>
                  <a:cubicBezTo>
                    <a:pt x="1179" y="1075"/>
                    <a:pt x="1213" y="1045"/>
                    <a:pt x="1247" y="1046"/>
                  </a:cubicBezTo>
                  <a:cubicBezTo>
                    <a:pt x="1285" y="1045"/>
                    <a:pt x="1315" y="1079"/>
                    <a:pt x="1314" y="1113"/>
                  </a:cubicBezTo>
                  <a:close/>
                  <a:moveTo>
                    <a:pt x="2493" y="1113"/>
                  </a:moveTo>
                  <a:cubicBezTo>
                    <a:pt x="2494" y="1151"/>
                    <a:pt x="2460" y="1181"/>
                    <a:pt x="2426" y="1180"/>
                  </a:cubicBezTo>
                  <a:cubicBezTo>
                    <a:pt x="2388" y="1181"/>
                    <a:pt x="2358" y="1147"/>
                    <a:pt x="2359" y="1113"/>
                  </a:cubicBezTo>
                  <a:cubicBezTo>
                    <a:pt x="2358" y="1075"/>
                    <a:pt x="2392" y="1045"/>
                    <a:pt x="2426" y="1046"/>
                  </a:cubicBezTo>
                  <a:cubicBezTo>
                    <a:pt x="2464" y="1045"/>
                    <a:pt x="2494" y="1079"/>
                    <a:pt x="2493" y="1113"/>
                  </a:cubicBezTo>
                  <a:close/>
                  <a:moveTo>
                    <a:pt x="3673" y="1113"/>
                  </a:moveTo>
                  <a:cubicBezTo>
                    <a:pt x="3674" y="1151"/>
                    <a:pt x="3640" y="1181"/>
                    <a:pt x="3606" y="1180"/>
                  </a:cubicBezTo>
                  <a:cubicBezTo>
                    <a:pt x="3568" y="1181"/>
                    <a:pt x="3538" y="1147"/>
                    <a:pt x="3539" y="1113"/>
                  </a:cubicBezTo>
                  <a:cubicBezTo>
                    <a:pt x="3538" y="1075"/>
                    <a:pt x="3572" y="1045"/>
                    <a:pt x="3606" y="1046"/>
                  </a:cubicBezTo>
                  <a:cubicBezTo>
                    <a:pt x="3644" y="1045"/>
                    <a:pt x="3674" y="1079"/>
                    <a:pt x="3673" y="1113"/>
                  </a:cubicBezTo>
                  <a:close/>
                  <a:moveTo>
                    <a:pt x="8391" y="1113"/>
                  </a:moveTo>
                  <a:cubicBezTo>
                    <a:pt x="8392" y="1151"/>
                    <a:pt x="8358" y="1181"/>
                    <a:pt x="8324" y="1180"/>
                  </a:cubicBezTo>
                  <a:cubicBezTo>
                    <a:pt x="8286" y="1181"/>
                    <a:pt x="8256" y="1147"/>
                    <a:pt x="8257" y="1113"/>
                  </a:cubicBezTo>
                  <a:cubicBezTo>
                    <a:pt x="8256" y="1075"/>
                    <a:pt x="8290" y="1045"/>
                    <a:pt x="8324" y="1046"/>
                  </a:cubicBezTo>
                  <a:cubicBezTo>
                    <a:pt x="8362" y="1045"/>
                    <a:pt x="8392" y="1079"/>
                    <a:pt x="8391" y="1113"/>
                  </a:cubicBezTo>
                  <a:close/>
                  <a:moveTo>
                    <a:pt x="9570" y="1113"/>
                  </a:moveTo>
                  <a:cubicBezTo>
                    <a:pt x="9571" y="1151"/>
                    <a:pt x="9537" y="1181"/>
                    <a:pt x="9503" y="1180"/>
                  </a:cubicBezTo>
                  <a:cubicBezTo>
                    <a:pt x="9465" y="1181"/>
                    <a:pt x="9435" y="1147"/>
                    <a:pt x="9436" y="1113"/>
                  </a:cubicBezTo>
                  <a:cubicBezTo>
                    <a:pt x="9435" y="1075"/>
                    <a:pt x="9469" y="1045"/>
                    <a:pt x="9503" y="1046"/>
                  </a:cubicBezTo>
                  <a:cubicBezTo>
                    <a:pt x="9541" y="1045"/>
                    <a:pt x="9571" y="1079"/>
                    <a:pt x="9570" y="1113"/>
                  </a:cubicBezTo>
                  <a:close/>
                  <a:moveTo>
                    <a:pt x="10750" y="1113"/>
                  </a:moveTo>
                  <a:cubicBezTo>
                    <a:pt x="10751" y="1151"/>
                    <a:pt x="10717" y="1181"/>
                    <a:pt x="10683" y="1180"/>
                  </a:cubicBezTo>
                  <a:cubicBezTo>
                    <a:pt x="10645" y="1181"/>
                    <a:pt x="10615" y="1147"/>
                    <a:pt x="10616" y="1113"/>
                  </a:cubicBezTo>
                  <a:cubicBezTo>
                    <a:pt x="10615" y="1075"/>
                    <a:pt x="10649" y="1045"/>
                    <a:pt x="10683" y="1046"/>
                  </a:cubicBezTo>
                  <a:cubicBezTo>
                    <a:pt x="10721" y="1045"/>
                    <a:pt x="10751" y="1079"/>
                    <a:pt x="10750" y="1113"/>
                  </a:cubicBezTo>
                  <a:close/>
                  <a:moveTo>
                    <a:pt x="11930" y="1113"/>
                  </a:moveTo>
                  <a:cubicBezTo>
                    <a:pt x="11931" y="1151"/>
                    <a:pt x="11897" y="1181"/>
                    <a:pt x="11863" y="1180"/>
                  </a:cubicBezTo>
                  <a:cubicBezTo>
                    <a:pt x="11825" y="1181"/>
                    <a:pt x="11795" y="1147"/>
                    <a:pt x="11796" y="1113"/>
                  </a:cubicBezTo>
                  <a:cubicBezTo>
                    <a:pt x="11795" y="1075"/>
                    <a:pt x="11829" y="1045"/>
                    <a:pt x="11863" y="1046"/>
                  </a:cubicBezTo>
                  <a:cubicBezTo>
                    <a:pt x="11901" y="1045"/>
                    <a:pt x="11931" y="1079"/>
                    <a:pt x="11930" y="1113"/>
                  </a:cubicBezTo>
                  <a:close/>
                  <a:moveTo>
                    <a:pt x="13109" y="1113"/>
                  </a:moveTo>
                  <a:cubicBezTo>
                    <a:pt x="13110" y="1151"/>
                    <a:pt x="13076" y="1181"/>
                    <a:pt x="13042" y="1180"/>
                  </a:cubicBezTo>
                  <a:cubicBezTo>
                    <a:pt x="13004" y="1181"/>
                    <a:pt x="12974" y="1147"/>
                    <a:pt x="12975" y="1113"/>
                  </a:cubicBezTo>
                  <a:cubicBezTo>
                    <a:pt x="12974" y="1075"/>
                    <a:pt x="13008" y="1045"/>
                    <a:pt x="13042" y="1046"/>
                  </a:cubicBezTo>
                  <a:cubicBezTo>
                    <a:pt x="13080" y="1045"/>
                    <a:pt x="13110" y="1079"/>
                    <a:pt x="13109" y="1113"/>
                  </a:cubicBezTo>
                  <a:close/>
                  <a:moveTo>
                    <a:pt x="134" y="2158"/>
                  </a:moveTo>
                  <a:cubicBezTo>
                    <a:pt x="135" y="2196"/>
                    <a:pt x="101" y="2226"/>
                    <a:pt x="67" y="2225"/>
                  </a:cubicBezTo>
                  <a:cubicBezTo>
                    <a:pt x="29" y="2226"/>
                    <a:pt x="-1" y="2192"/>
                    <a:pt x="0" y="2158"/>
                  </a:cubicBezTo>
                  <a:cubicBezTo>
                    <a:pt x="-1" y="2120"/>
                    <a:pt x="33" y="2090"/>
                    <a:pt x="67" y="2091"/>
                  </a:cubicBezTo>
                  <a:cubicBezTo>
                    <a:pt x="105" y="2090"/>
                    <a:pt x="135" y="2124"/>
                    <a:pt x="134" y="2158"/>
                  </a:cubicBezTo>
                  <a:close/>
                  <a:moveTo>
                    <a:pt x="1314" y="2158"/>
                  </a:moveTo>
                  <a:cubicBezTo>
                    <a:pt x="1315" y="2196"/>
                    <a:pt x="1281" y="2226"/>
                    <a:pt x="1247" y="2225"/>
                  </a:cubicBezTo>
                  <a:cubicBezTo>
                    <a:pt x="1209" y="2226"/>
                    <a:pt x="1179" y="2192"/>
                    <a:pt x="1180" y="2158"/>
                  </a:cubicBezTo>
                  <a:cubicBezTo>
                    <a:pt x="1179" y="2120"/>
                    <a:pt x="1213" y="2090"/>
                    <a:pt x="1247" y="2091"/>
                  </a:cubicBezTo>
                  <a:cubicBezTo>
                    <a:pt x="1285" y="2090"/>
                    <a:pt x="1315" y="2124"/>
                    <a:pt x="1314" y="2158"/>
                  </a:cubicBezTo>
                  <a:close/>
                  <a:moveTo>
                    <a:pt x="11930" y="2158"/>
                  </a:moveTo>
                  <a:cubicBezTo>
                    <a:pt x="11931" y="2196"/>
                    <a:pt x="11897" y="2226"/>
                    <a:pt x="11863" y="2225"/>
                  </a:cubicBezTo>
                  <a:cubicBezTo>
                    <a:pt x="11825" y="2226"/>
                    <a:pt x="11795" y="2192"/>
                    <a:pt x="11796" y="2158"/>
                  </a:cubicBezTo>
                  <a:cubicBezTo>
                    <a:pt x="11795" y="2120"/>
                    <a:pt x="11829" y="2090"/>
                    <a:pt x="11863" y="2091"/>
                  </a:cubicBezTo>
                  <a:cubicBezTo>
                    <a:pt x="11901" y="2090"/>
                    <a:pt x="11931" y="2124"/>
                    <a:pt x="11930" y="2158"/>
                  </a:cubicBezTo>
                  <a:close/>
                  <a:moveTo>
                    <a:pt x="13109" y="2158"/>
                  </a:moveTo>
                  <a:cubicBezTo>
                    <a:pt x="13110" y="2196"/>
                    <a:pt x="13076" y="2226"/>
                    <a:pt x="13042" y="2225"/>
                  </a:cubicBezTo>
                  <a:cubicBezTo>
                    <a:pt x="13004" y="2226"/>
                    <a:pt x="12974" y="2192"/>
                    <a:pt x="12975" y="2158"/>
                  </a:cubicBezTo>
                  <a:cubicBezTo>
                    <a:pt x="12974" y="2120"/>
                    <a:pt x="13008" y="2090"/>
                    <a:pt x="13042" y="2091"/>
                  </a:cubicBezTo>
                  <a:cubicBezTo>
                    <a:pt x="13080" y="2090"/>
                    <a:pt x="13110" y="2124"/>
                    <a:pt x="13109" y="2158"/>
                  </a:cubicBezTo>
                  <a:close/>
                  <a:moveTo>
                    <a:pt x="134" y="3204"/>
                  </a:moveTo>
                  <a:cubicBezTo>
                    <a:pt x="135" y="3242"/>
                    <a:pt x="101" y="3272"/>
                    <a:pt x="67" y="3271"/>
                  </a:cubicBezTo>
                  <a:cubicBezTo>
                    <a:pt x="29" y="3272"/>
                    <a:pt x="-1" y="3238"/>
                    <a:pt x="0" y="3204"/>
                  </a:cubicBezTo>
                  <a:cubicBezTo>
                    <a:pt x="-1" y="3166"/>
                    <a:pt x="33" y="3136"/>
                    <a:pt x="67" y="3137"/>
                  </a:cubicBezTo>
                  <a:cubicBezTo>
                    <a:pt x="105" y="3136"/>
                    <a:pt x="135" y="3170"/>
                    <a:pt x="134" y="3204"/>
                  </a:cubicBezTo>
                  <a:close/>
                  <a:moveTo>
                    <a:pt x="1314" y="3204"/>
                  </a:moveTo>
                  <a:cubicBezTo>
                    <a:pt x="1315" y="3242"/>
                    <a:pt x="1281" y="3272"/>
                    <a:pt x="1247" y="3271"/>
                  </a:cubicBezTo>
                  <a:cubicBezTo>
                    <a:pt x="1209" y="3272"/>
                    <a:pt x="1179" y="3238"/>
                    <a:pt x="1180" y="3204"/>
                  </a:cubicBezTo>
                  <a:cubicBezTo>
                    <a:pt x="1179" y="3166"/>
                    <a:pt x="1213" y="3136"/>
                    <a:pt x="1247" y="3137"/>
                  </a:cubicBezTo>
                  <a:cubicBezTo>
                    <a:pt x="1285" y="3136"/>
                    <a:pt x="1315" y="3170"/>
                    <a:pt x="1314" y="3204"/>
                  </a:cubicBezTo>
                  <a:close/>
                  <a:moveTo>
                    <a:pt x="11930" y="3204"/>
                  </a:moveTo>
                  <a:cubicBezTo>
                    <a:pt x="11931" y="3242"/>
                    <a:pt x="11897" y="3272"/>
                    <a:pt x="11863" y="3271"/>
                  </a:cubicBezTo>
                  <a:cubicBezTo>
                    <a:pt x="11825" y="3272"/>
                    <a:pt x="11795" y="3238"/>
                    <a:pt x="11796" y="3204"/>
                  </a:cubicBezTo>
                  <a:cubicBezTo>
                    <a:pt x="11795" y="3166"/>
                    <a:pt x="11829" y="3136"/>
                    <a:pt x="11863" y="3137"/>
                  </a:cubicBezTo>
                  <a:cubicBezTo>
                    <a:pt x="11901" y="3136"/>
                    <a:pt x="11931" y="3170"/>
                    <a:pt x="11930" y="3204"/>
                  </a:cubicBezTo>
                  <a:close/>
                  <a:moveTo>
                    <a:pt x="13109" y="3204"/>
                  </a:moveTo>
                  <a:cubicBezTo>
                    <a:pt x="13110" y="3242"/>
                    <a:pt x="13076" y="3272"/>
                    <a:pt x="13042" y="3271"/>
                  </a:cubicBezTo>
                  <a:cubicBezTo>
                    <a:pt x="13004" y="3272"/>
                    <a:pt x="12974" y="3238"/>
                    <a:pt x="12975" y="3204"/>
                  </a:cubicBezTo>
                  <a:cubicBezTo>
                    <a:pt x="12974" y="3166"/>
                    <a:pt x="13008" y="3136"/>
                    <a:pt x="13042" y="3137"/>
                  </a:cubicBezTo>
                  <a:cubicBezTo>
                    <a:pt x="13080" y="3136"/>
                    <a:pt x="13110" y="3170"/>
                    <a:pt x="13109" y="3204"/>
                  </a:cubicBezTo>
                  <a:close/>
                  <a:moveTo>
                    <a:pt x="134" y="4250"/>
                  </a:moveTo>
                  <a:cubicBezTo>
                    <a:pt x="135" y="4288"/>
                    <a:pt x="101" y="4318"/>
                    <a:pt x="67" y="4317"/>
                  </a:cubicBezTo>
                  <a:cubicBezTo>
                    <a:pt x="29" y="4318"/>
                    <a:pt x="-1" y="4284"/>
                    <a:pt x="0" y="4250"/>
                  </a:cubicBezTo>
                  <a:cubicBezTo>
                    <a:pt x="-1" y="4212"/>
                    <a:pt x="33" y="4182"/>
                    <a:pt x="67" y="4183"/>
                  </a:cubicBezTo>
                  <a:cubicBezTo>
                    <a:pt x="105" y="4182"/>
                    <a:pt x="135" y="4216"/>
                    <a:pt x="134" y="4250"/>
                  </a:cubicBezTo>
                  <a:close/>
                  <a:moveTo>
                    <a:pt x="1314" y="4250"/>
                  </a:moveTo>
                  <a:cubicBezTo>
                    <a:pt x="1315" y="4288"/>
                    <a:pt x="1281" y="4318"/>
                    <a:pt x="1247" y="4317"/>
                  </a:cubicBezTo>
                  <a:cubicBezTo>
                    <a:pt x="1209" y="4318"/>
                    <a:pt x="1179" y="4284"/>
                    <a:pt x="1180" y="4250"/>
                  </a:cubicBezTo>
                  <a:cubicBezTo>
                    <a:pt x="1179" y="4212"/>
                    <a:pt x="1213" y="4182"/>
                    <a:pt x="1247" y="4183"/>
                  </a:cubicBezTo>
                  <a:cubicBezTo>
                    <a:pt x="1285" y="4182"/>
                    <a:pt x="1315" y="4216"/>
                    <a:pt x="1314" y="4250"/>
                  </a:cubicBezTo>
                  <a:close/>
                  <a:moveTo>
                    <a:pt x="2493" y="4250"/>
                  </a:moveTo>
                  <a:cubicBezTo>
                    <a:pt x="2494" y="4288"/>
                    <a:pt x="2460" y="4318"/>
                    <a:pt x="2426" y="4317"/>
                  </a:cubicBezTo>
                  <a:cubicBezTo>
                    <a:pt x="2388" y="4318"/>
                    <a:pt x="2358" y="4284"/>
                    <a:pt x="2359" y="4250"/>
                  </a:cubicBezTo>
                  <a:cubicBezTo>
                    <a:pt x="2358" y="4212"/>
                    <a:pt x="2392" y="4182"/>
                    <a:pt x="2426" y="4183"/>
                  </a:cubicBezTo>
                  <a:cubicBezTo>
                    <a:pt x="2464" y="4182"/>
                    <a:pt x="2494" y="4216"/>
                    <a:pt x="2493" y="4250"/>
                  </a:cubicBezTo>
                  <a:close/>
                  <a:moveTo>
                    <a:pt x="10750" y="4250"/>
                  </a:moveTo>
                  <a:cubicBezTo>
                    <a:pt x="10751" y="4288"/>
                    <a:pt x="10717" y="4318"/>
                    <a:pt x="10683" y="4317"/>
                  </a:cubicBezTo>
                  <a:cubicBezTo>
                    <a:pt x="10645" y="4318"/>
                    <a:pt x="10615" y="4284"/>
                    <a:pt x="10616" y="4250"/>
                  </a:cubicBezTo>
                  <a:cubicBezTo>
                    <a:pt x="10615" y="4212"/>
                    <a:pt x="10649" y="4182"/>
                    <a:pt x="10683" y="4183"/>
                  </a:cubicBezTo>
                  <a:cubicBezTo>
                    <a:pt x="10721" y="4182"/>
                    <a:pt x="10751" y="4216"/>
                    <a:pt x="10750" y="4250"/>
                  </a:cubicBezTo>
                  <a:close/>
                  <a:moveTo>
                    <a:pt x="11930" y="4250"/>
                  </a:moveTo>
                  <a:cubicBezTo>
                    <a:pt x="11931" y="4288"/>
                    <a:pt x="11897" y="4318"/>
                    <a:pt x="11863" y="4317"/>
                  </a:cubicBezTo>
                  <a:cubicBezTo>
                    <a:pt x="11825" y="4318"/>
                    <a:pt x="11795" y="4284"/>
                    <a:pt x="11796" y="4250"/>
                  </a:cubicBezTo>
                  <a:cubicBezTo>
                    <a:pt x="11795" y="4212"/>
                    <a:pt x="11829" y="4182"/>
                    <a:pt x="11863" y="4183"/>
                  </a:cubicBezTo>
                  <a:cubicBezTo>
                    <a:pt x="11901" y="4182"/>
                    <a:pt x="11931" y="4216"/>
                    <a:pt x="11930" y="4250"/>
                  </a:cubicBezTo>
                  <a:close/>
                  <a:moveTo>
                    <a:pt x="13109" y="4250"/>
                  </a:moveTo>
                  <a:cubicBezTo>
                    <a:pt x="13110" y="4288"/>
                    <a:pt x="13076" y="4318"/>
                    <a:pt x="13042" y="4317"/>
                  </a:cubicBezTo>
                  <a:cubicBezTo>
                    <a:pt x="13004" y="4318"/>
                    <a:pt x="12974" y="4284"/>
                    <a:pt x="12975" y="4250"/>
                  </a:cubicBezTo>
                  <a:cubicBezTo>
                    <a:pt x="12974" y="4212"/>
                    <a:pt x="13008" y="4182"/>
                    <a:pt x="13042" y="4183"/>
                  </a:cubicBezTo>
                  <a:cubicBezTo>
                    <a:pt x="13080" y="4182"/>
                    <a:pt x="13110" y="4216"/>
                    <a:pt x="13109" y="4250"/>
                  </a:cubicBezTo>
                  <a:close/>
                  <a:moveTo>
                    <a:pt x="134" y="5295"/>
                  </a:moveTo>
                  <a:cubicBezTo>
                    <a:pt x="135" y="5333"/>
                    <a:pt x="101" y="5363"/>
                    <a:pt x="67" y="5362"/>
                  </a:cubicBezTo>
                  <a:cubicBezTo>
                    <a:pt x="29" y="5363"/>
                    <a:pt x="-1" y="5329"/>
                    <a:pt x="0" y="5295"/>
                  </a:cubicBezTo>
                  <a:cubicBezTo>
                    <a:pt x="-1" y="5257"/>
                    <a:pt x="33" y="5227"/>
                    <a:pt x="67" y="5228"/>
                  </a:cubicBezTo>
                  <a:cubicBezTo>
                    <a:pt x="105" y="5227"/>
                    <a:pt x="135" y="5261"/>
                    <a:pt x="134" y="5295"/>
                  </a:cubicBezTo>
                  <a:close/>
                  <a:moveTo>
                    <a:pt x="1314" y="5295"/>
                  </a:moveTo>
                  <a:cubicBezTo>
                    <a:pt x="1315" y="5333"/>
                    <a:pt x="1281" y="5363"/>
                    <a:pt x="1247" y="5362"/>
                  </a:cubicBezTo>
                  <a:cubicBezTo>
                    <a:pt x="1209" y="5363"/>
                    <a:pt x="1179" y="5329"/>
                    <a:pt x="1180" y="5295"/>
                  </a:cubicBezTo>
                  <a:cubicBezTo>
                    <a:pt x="1179" y="5257"/>
                    <a:pt x="1213" y="5227"/>
                    <a:pt x="1247" y="5228"/>
                  </a:cubicBezTo>
                  <a:cubicBezTo>
                    <a:pt x="1285" y="5227"/>
                    <a:pt x="1315" y="5261"/>
                    <a:pt x="1314" y="5295"/>
                  </a:cubicBezTo>
                  <a:close/>
                  <a:moveTo>
                    <a:pt x="2493" y="5295"/>
                  </a:moveTo>
                  <a:cubicBezTo>
                    <a:pt x="2494" y="5333"/>
                    <a:pt x="2460" y="5363"/>
                    <a:pt x="2426" y="5362"/>
                  </a:cubicBezTo>
                  <a:cubicBezTo>
                    <a:pt x="2388" y="5363"/>
                    <a:pt x="2358" y="5329"/>
                    <a:pt x="2359" y="5295"/>
                  </a:cubicBezTo>
                  <a:cubicBezTo>
                    <a:pt x="2358" y="5257"/>
                    <a:pt x="2392" y="5227"/>
                    <a:pt x="2426" y="5228"/>
                  </a:cubicBezTo>
                  <a:cubicBezTo>
                    <a:pt x="2464" y="5227"/>
                    <a:pt x="2494" y="5261"/>
                    <a:pt x="2493" y="5295"/>
                  </a:cubicBezTo>
                  <a:close/>
                  <a:moveTo>
                    <a:pt x="10750" y="5295"/>
                  </a:moveTo>
                  <a:cubicBezTo>
                    <a:pt x="10751" y="5333"/>
                    <a:pt x="10717" y="5363"/>
                    <a:pt x="10683" y="5362"/>
                  </a:cubicBezTo>
                  <a:cubicBezTo>
                    <a:pt x="10645" y="5363"/>
                    <a:pt x="10615" y="5329"/>
                    <a:pt x="10616" y="5295"/>
                  </a:cubicBezTo>
                  <a:cubicBezTo>
                    <a:pt x="10615" y="5257"/>
                    <a:pt x="10649" y="5227"/>
                    <a:pt x="10683" y="5228"/>
                  </a:cubicBezTo>
                  <a:cubicBezTo>
                    <a:pt x="10721" y="5227"/>
                    <a:pt x="10751" y="5261"/>
                    <a:pt x="10750" y="5295"/>
                  </a:cubicBezTo>
                  <a:close/>
                  <a:moveTo>
                    <a:pt x="11930" y="5295"/>
                  </a:moveTo>
                  <a:cubicBezTo>
                    <a:pt x="11931" y="5333"/>
                    <a:pt x="11897" y="5363"/>
                    <a:pt x="11863" y="5362"/>
                  </a:cubicBezTo>
                  <a:cubicBezTo>
                    <a:pt x="11825" y="5363"/>
                    <a:pt x="11795" y="5329"/>
                    <a:pt x="11796" y="5295"/>
                  </a:cubicBezTo>
                  <a:cubicBezTo>
                    <a:pt x="11795" y="5257"/>
                    <a:pt x="11829" y="5227"/>
                    <a:pt x="11863" y="5228"/>
                  </a:cubicBezTo>
                  <a:cubicBezTo>
                    <a:pt x="11901" y="5227"/>
                    <a:pt x="11931" y="5261"/>
                    <a:pt x="11930" y="5295"/>
                  </a:cubicBezTo>
                  <a:close/>
                  <a:moveTo>
                    <a:pt x="13109" y="5295"/>
                  </a:moveTo>
                  <a:cubicBezTo>
                    <a:pt x="13110" y="5333"/>
                    <a:pt x="13076" y="5363"/>
                    <a:pt x="13042" y="5362"/>
                  </a:cubicBezTo>
                  <a:cubicBezTo>
                    <a:pt x="13004" y="5363"/>
                    <a:pt x="12974" y="5329"/>
                    <a:pt x="12975" y="5295"/>
                  </a:cubicBezTo>
                  <a:cubicBezTo>
                    <a:pt x="12974" y="5257"/>
                    <a:pt x="13008" y="5227"/>
                    <a:pt x="13042" y="5228"/>
                  </a:cubicBezTo>
                  <a:cubicBezTo>
                    <a:pt x="13080" y="5227"/>
                    <a:pt x="13110" y="5261"/>
                    <a:pt x="13109" y="5295"/>
                  </a:cubicBezTo>
                  <a:close/>
                  <a:moveTo>
                    <a:pt x="134" y="6341"/>
                  </a:moveTo>
                  <a:cubicBezTo>
                    <a:pt x="135" y="6379"/>
                    <a:pt x="101" y="6409"/>
                    <a:pt x="67" y="6408"/>
                  </a:cubicBezTo>
                  <a:cubicBezTo>
                    <a:pt x="29" y="6409"/>
                    <a:pt x="-1" y="6375"/>
                    <a:pt x="0" y="6341"/>
                  </a:cubicBezTo>
                  <a:cubicBezTo>
                    <a:pt x="-1" y="6303"/>
                    <a:pt x="33" y="6273"/>
                    <a:pt x="67" y="6274"/>
                  </a:cubicBezTo>
                  <a:cubicBezTo>
                    <a:pt x="105" y="6273"/>
                    <a:pt x="135" y="6307"/>
                    <a:pt x="134" y="6341"/>
                  </a:cubicBezTo>
                  <a:close/>
                  <a:moveTo>
                    <a:pt x="1314" y="6341"/>
                  </a:moveTo>
                  <a:cubicBezTo>
                    <a:pt x="1315" y="6379"/>
                    <a:pt x="1281" y="6409"/>
                    <a:pt x="1247" y="6408"/>
                  </a:cubicBezTo>
                  <a:cubicBezTo>
                    <a:pt x="1209" y="6409"/>
                    <a:pt x="1179" y="6375"/>
                    <a:pt x="1180" y="6341"/>
                  </a:cubicBezTo>
                  <a:cubicBezTo>
                    <a:pt x="1179" y="6303"/>
                    <a:pt x="1213" y="6273"/>
                    <a:pt x="1247" y="6274"/>
                  </a:cubicBezTo>
                  <a:cubicBezTo>
                    <a:pt x="1285" y="6273"/>
                    <a:pt x="1315" y="6307"/>
                    <a:pt x="1314" y="6341"/>
                  </a:cubicBezTo>
                  <a:close/>
                  <a:moveTo>
                    <a:pt x="2493" y="6341"/>
                  </a:moveTo>
                  <a:cubicBezTo>
                    <a:pt x="2494" y="6379"/>
                    <a:pt x="2460" y="6409"/>
                    <a:pt x="2426" y="6408"/>
                  </a:cubicBezTo>
                  <a:cubicBezTo>
                    <a:pt x="2388" y="6409"/>
                    <a:pt x="2358" y="6375"/>
                    <a:pt x="2359" y="6341"/>
                  </a:cubicBezTo>
                  <a:cubicBezTo>
                    <a:pt x="2358" y="6303"/>
                    <a:pt x="2392" y="6273"/>
                    <a:pt x="2426" y="6274"/>
                  </a:cubicBezTo>
                  <a:cubicBezTo>
                    <a:pt x="2464" y="6273"/>
                    <a:pt x="2494" y="6307"/>
                    <a:pt x="2493" y="6341"/>
                  </a:cubicBezTo>
                  <a:close/>
                  <a:moveTo>
                    <a:pt x="3673" y="6341"/>
                  </a:moveTo>
                  <a:cubicBezTo>
                    <a:pt x="3674" y="6379"/>
                    <a:pt x="3640" y="6409"/>
                    <a:pt x="3606" y="6408"/>
                  </a:cubicBezTo>
                  <a:cubicBezTo>
                    <a:pt x="3568" y="6409"/>
                    <a:pt x="3538" y="6375"/>
                    <a:pt x="3539" y="6341"/>
                  </a:cubicBezTo>
                  <a:cubicBezTo>
                    <a:pt x="3538" y="6303"/>
                    <a:pt x="3572" y="6273"/>
                    <a:pt x="3606" y="6274"/>
                  </a:cubicBezTo>
                  <a:cubicBezTo>
                    <a:pt x="3644" y="6273"/>
                    <a:pt x="3674" y="6307"/>
                    <a:pt x="3673" y="6341"/>
                  </a:cubicBezTo>
                  <a:close/>
                  <a:moveTo>
                    <a:pt x="11930" y="6341"/>
                  </a:moveTo>
                  <a:cubicBezTo>
                    <a:pt x="11931" y="6379"/>
                    <a:pt x="11897" y="6409"/>
                    <a:pt x="11863" y="6408"/>
                  </a:cubicBezTo>
                  <a:cubicBezTo>
                    <a:pt x="11825" y="6409"/>
                    <a:pt x="11795" y="6375"/>
                    <a:pt x="11796" y="6341"/>
                  </a:cubicBezTo>
                  <a:cubicBezTo>
                    <a:pt x="11795" y="6303"/>
                    <a:pt x="11829" y="6273"/>
                    <a:pt x="11863" y="6274"/>
                  </a:cubicBezTo>
                  <a:cubicBezTo>
                    <a:pt x="11901" y="6273"/>
                    <a:pt x="11931" y="6307"/>
                    <a:pt x="11930" y="6341"/>
                  </a:cubicBezTo>
                  <a:close/>
                  <a:moveTo>
                    <a:pt x="13109" y="6341"/>
                  </a:moveTo>
                  <a:cubicBezTo>
                    <a:pt x="13110" y="6379"/>
                    <a:pt x="13076" y="6409"/>
                    <a:pt x="13042" y="6408"/>
                  </a:cubicBezTo>
                  <a:cubicBezTo>
                    <a:pt x="13004" y="6409"/>
                    <a:pt x="12974" y="6375"/>
                    <a:pt x="12975" y="6341"/>
                  </a:cubicBezTo>
                  <a:cubicBezTo>
                    <a:pt x="12974" y="6303"/>
                    <a:pt x="13008" y="6273"/>
                    <a:pt x="13042" y="6274"/>
                  </a:cubicBezTo>
                  <a:cubicBezTo>
                    <a:pt x="13080" y="6273"/>
                    <a:pt x="13110" y="6307"/>
                    <a:pt x="13109" y="6341"/>
                  </a:cubicBezTo>
                  <a:close/>
                  <a:moveTo>
                    <a:pt x="134" y="7386"/>
                  </a:moveTo>
                  <a:cubicBezTo>
                    <a:pt x="135" y="7424"/>
                    <a:pt x="101" y="7454"/>
                    <a:pt x="67" y="7453"/>
                  </a:cubicBezTo>
                  <a:cubicBezTo>
                    <a:pt x="29" y="7454"/>
                    <a:pt x="-1" y="7420"/>
                    <a:pt x="0" y="7386"/>
                  </a:cubicBezTo>
                  <a:cubicBezTo>
                    <a:pt x="-1" y="7348"/>
                    <a:pt x="33" y="7318"/>
                    <a:pt x="67" y="7319"/>
                  </a:cubicBezTo>
                  <a:cubicBezTo>
                    <a:pt x="105" y="7318"/>
                    <a:pt x="135" y="7352"/>
                    <a:pt x="134" y="7386"/>
                  </a:cubicBezTo>
                  <a:close/>
                  <a:moveTo>
                    <a:pt x="1314" y="7386"/>
                  </a:moveTo>
                  <a:cubicBezTo>
                    <a:pt x="1315" y="7424"/>
                    <a:pt x="1281" y="7454"/>
                    <a:pt x="1247" y="7453"/>
                  </a:cubicBezTo>
                  <a:cubicBezTo>
                    <a:pt x="1209" y="7454"/>
                    <a:pt x="1179" y="7420"/>
                    <a:pt x="1180" y="7386"/>
                  </a:cubicBezTo>
                  <a:cubicBezTo>
                    <a:pt x="1179" y="7348"/>
                    <a:pt x="1213" y="7318"/>
                    <a:pt x="1247" y="7319"/>
                  </a:cubicBezTo>
                  <a:cubicBezTo>
                    <a:pt x="1285" y="7318"/>
                    <a:pt x="1315" y="7352"/>
                    <a:pt x="1314" y="7386"/>
                  </a:cubicBezTo>
                  <a:close/>
                  <a:moveTo>
                    <a:pt x="2493" y="7386"/>
                  </a:moveTo>
                  <a:cubicBezTo>
                    <a:pt x="2494" y="7424"/>
                    <a:pt x="2460" y="7454"/>
                    <a:pt x="2426" y="7453"/>
                  </a:cubicBezTo>
                  <a:cubicBezTo>
                    <a:pt x="2388" y="7454"/>
                    <a:pt x="2358" y="7420"/>
                    <a:pt x="2359" y="7386"/>
                  </a:cubicBezTo>
                  <a:cubicBezTo>
                    <a:pt x="2358" y="7348"/>
                    <a:pt x="2392" y="7318"/>
                    <a:pt x="2426" y="7319"/>
                  </a:cubicBezTo>
                  <a:cubicBezTo>
                    <a:pt x="2464" y="7318"/>
                    <a:pt x="2494" y="7352"/>
                    <a:pt x="2493" y="7386"/>
                  </a:cubicBezTo>
                  <a:close/>
                  <a:moveTo>
                    <a:pt x="3673" y="7386"/>
                  </a:moveTo>
                  <a:cubicBezTo>
                    <a:pt x="3674" y="7424"/>
                    <a:pt x="3640" y="7454"/>
                    <a:pt x="3606" y="7453"/>
                  </a:cubicBezTo>
                  <a:cubicBezTo>
                    <a:pt x="3568" y="7454"/>
                    <a:pt x="3538" y="7420"/>
                    <a:pt x="3539" y="7386"/>
                  </a:cubicBezTo>
                  <a:cubicBezTo>
                    <a:pt x="3538" y="7348"/>
                    <a:pt x="3572" y="7318"/>
                    <a:pt x="3606" y="7319"/>
                  </a:cubicBezTo>
                  <a:cubicBezTo>
                    <a:pt x="3644" y="7318"/>
                    <a:pt x="3674" y="7352"/>
                    <a:pt x="3673" y="7386"/>
                  </a:cubicBezTo>
                  <a:close/>
                  <a:moveTo>
                    <a:pt x="4852" y="7386"/>
                  </a:moveTo>
                  <a:cubicBezTo>
                    <a:pt x="4853" y="7424"/>
                    <a:pt x="4819" y="7454"/>
                    <a:pt x="4785" y="7453"/>
                  </a:cubicBezTo>
                  <a:cubicBezTo>
                    <a:pt x="4747" y="7454"/>
                    <a:pt x="4717" y="7420"/>
                    <a:pt x="4718" y="7386"/>
                  </a:cubicBezTo>
                  <a:cubicBezTo>
                    <a:pt x="4717" y="7348"/>
                    <a:pt x="4751" y="7318"/>
                    <a:pt x="4785" y="7319"/>
                  </a:cubicBezTo>
                  <a:cubicBezTo>
                    <a:pt x="4823" y="7318"/>
                    <a:pt x="4853" y="7352"/>
                    <a:pt x="4852" y="7386"/>
                  </a:cubicBezTo>
                  <a:close/>
                  <a:moveTo>
                    <a:pt x="6032" y="7386"/>
                  </a:moveTo>
                  <a:cubicBezTo>
                    <a:pt x="6033" y="7424"/>
                    <a:pt x="5999" y="7454"/>
                    <a:pt x="5965" y="7453"/>
                  </a:cubicBezTo>
                  <a:cubicBezTo>
                    <a:pt x="5927" y="7454"/>
                    <a:pt x="5897" y="7420"/>
                    <a:pt x="5898" y="7386"/>
                  </a:cubicBezTo>
                  <a:cubicBezTo>
                    <a:pt x="5897" y="7348"/>
                    <a:pt x="5931" y="7318"/>
                    <a:pt x="5965" y="7319"/>
                  </a:cubicBezTo>
                  <a:cubicBezTo>
                    <a:pt x="6003" y="7318"/>
                    <a:pt x="6033" y="7352"/>
                    <a:pt x="6032" y="7386"/>
                  </a:cubicBezTo>
                  <a:close/>
                  <a:moveTo>
                    <a:pt x="7211" y="7386"/>
                  </a:moveTo>
                  <a:cubicBezTo>
                    <a:pt x="7212" y="7424"/>
                    <a:pt x="7178" y="7454"/>
                    <a:pt x="7144" y="7453"/>
                  </a:cubicBezTo>
                  <a:cubicBezTo>
                    <a:pt x="7106" y="7454"/>
                    <a:pt x="7076" y="7420"/>
                    <a:pt x="7077" y="7386"/>
                  </a:cubicBezTo>
                  <a:cubicBezTo>
                    <a:pt x="7076" y="7348"/>
                    <a:pt x="7110" y="7318"/>
                    <a:pt x="7144" y="7319"/>
                  </a:cubicBezTo>
                  <a:cubicBezTo>
                    <a:pt x="7182" y="7318"/>
                    <a:pt x="7212" y="7352"/>
                    <a:pt x="7211" y="7386"/>
                  </a:cubicBezTo>
                  <a:close/>
                  <a:moveTo>
                    <a:pt x="8391" y="7386"/>
                  </a:moveTo>
                  <a:cubicBezTo>
                    <a:pt x="8392" y="7424"/>
                    <a:pt x="8358" y="7454"/>
                    <a:pt x="8324" y="7453"/>
                  </a:cubicBezTo>
                  <a:cubicBezTo>
                    <a:pt x="8286" y="7454"/>
                    <a:pt x="8256" y="7420"/>
                    <a:pt x="8257" y="7386"/>
                  </a:cubicBezTo>
                  <a:cubicBezTo>
                    <a:pt x="8256" y="7348"/>
                    <a:pt x="8290" y="7318"/>
                    <a:pt x="8324" y="7319"/>
                  </a:cubicBezTo>
                  <a:cubicBezTo>
                    <a:pt x="8362" y="7318"/>
                    <a:pt x="8392" y="7352"/>
                    <a:pt x="8391" y="7386"/>
                  </a:cubicBezTo>
                  <a:close/>
                  <a:moveTo>
                    <a:pt x="9570" y="7386"/>
                  </a:moveTo>
                  <a:cubicBezTo>
                    <a:pt x="9571" y="7424"/>
                    <a:pt x="9537" y="7454"/>
                    <a:pt x="9503" y="7453"/>
                  </a:cubicBezTo>
                  <a:cubicBezTo>
                    <a:pt x="9465" y="7454"/>
                    <a:pt x="9435" y="7420"/>
                    <a:pt x="9436" y="7386"/>
                  </a:cubicBezTo>
                  <a:cubicBezTo>
                    <a:pt x="9435" y="7348"/>
                    <a:pt x="9469" y="7318"/>
                    <a:pt x="9503" y="7319"/>
                  </a:cubicBezTo>
                  <a:cubicBezTo>
                    <a:pt x="9541" y="7318"/>
                    <a:pt x="9571" y="7352"/>
                    <a:pt x="9570" y="7386"/>
                  </a:cubicBezTo>
                  <a:close/>
                  <a:moveTo>
                    <a:pt x="10750" y="7386"/>
                  </a:moveTo>
                  <a:cubicBezTo>
                    <a:pt x="10751" y="7424"/>
                    <a:pt x="10717" y="7454"/>
                    <a:pt x="10683" y="7453"/>
                  </a:cubicBezTo>
                  <a:cubicBezTo>
                    <a:pt x="10645" y="7454"/>
                    <a:pt x="10615" y="7420"/>
                    <a:pt x="10616" y="7386"/>
                  </a:cubicBezTo>
                  <a:cubicBezTo>
                    <a:pt x="10615" y="7348"/>
                    <a:pt x="10649" y="7318"/>
                    <a:pt x="10683" y="7319"/>
                  </a:cubicBezTo>
                  <a:cubicBezTo>
                    <a:pt x="10721" y="7318"/>
                    <a:pt x="10751" y="7352"/>
                    <a:pt x="10750" y="7386"/>
                  </a:cubicBezTo>
                  <a:close/>
                  <a:moveTo>
                    <a:pt x="11930" y="7386"/>
                  </a:moveTo>
                  <a:cubicBezTo>
                    <a:pt x="11931" y="7424"/>
                    <a:pt x="11897" y="7454"/>
                    <a:pt x="11863" y="7453"/>
                  </a:cubicBezTo>
                  <a:cubicBezTo>
                    <a:pt x="11825" y="7454"/>
                    <a:pt x="11795" y="7420"/>
                    <a:pt x="11796" y="7386"/>
                  </a:cubicBezTo>
                  <a:cubicBezTo>
                    <a:pt x="11795" y="7348"/>
                    <a:pt x="11829" y="7318"/>
                    <a:pt x="11863" y="7319"/>
                  </a:cubicBezTo>
                  <a:cubicBezTo>
                    <a:pt x="11901" y="7318"/>
                    <a:pt x="11931" y="7352"/>
                    <a:pt x="11930" y="7386"/>
                  </a:cubicBezTo>
                  <a:close/>
                  <a:moveTo>
                    <a:pt x="13109" y="7386"/>
                  </a:moveTo>
                  <a:cubicBezTo>
                    <a:pt x="13110" y="7424"/>
                    <a:pt x="13076" y="7454"/>
                    <a:pt x="13042" y="7453"/>
                  </a:cubicBezTo>
                  <a:cubicBezTo>
                    <a:pt x="13004" y="7454"/>
                    <a:pt x="12974" y="7420"/>
                    <a:pt x="12975" y="7386"/>
                  </a:cubicBezTo>
                  <a:cubicBezTo>
                    <a:pt x="12974" y="7348"/>
                    <a:pt x="13008" y="7318"/>
                    <a:pt x="13042" y="7319"/>
                  </a:cubicBezTo>
                  <a:cubicBezTo>
                    <a:pt x="13080" y="7318"/>
                    <a:pt x="13110" y="7352"/>
                    <a:pt x="13109" y="7386"/>
                  </a:cubicBezTo>
                  <a:close/>
                  <a:moveTo>
                    <a:pt x="4852" y="1117"/>
                  </a:moveTo>
                  <a:cubicBezTo>
                    <a:pt x="4853" y="1155"/>
                    <a:pt x="4819" y="1185"/>
                    <a:pt x="4785" y="1184"/>
                  </a:cubicBezTo>
                  <a:cubicBezTo>
                    <a:pt x="4747" y="1185"/>
                    <a:pt x="4717" y="1151"/>
                    <a:pt x="4718" y="1117"/>
                  </a:cubicBezTo>
                  <a:cubicBezTo>
                    <a:pt x="4717" y="1079"/>
                    <a:pt x="4751" y="1049"/>
                    <a:pt x="4785" y="1050"/>
                  </a:cubicBezTo>
                  <a:cubicBezTo>
                    <a:pt x="4823" y="1049"/>
                    <a:pt x="4853" y="1083"/>
                    <a:pt x="4852" y="1117"/>
                  </a:cubicBezTo>
                  <a:close/>
                  <a:moveTo>
                    <a:pt x="6032" y="1102"/>
                  </a:moveTo>
                  <a:cubicBezTo>
                    <a:pt x="6033" y="1140"/>
                    <a:pt x="5999" y="1170"/>
                    <a:pt x="5965" y="1169"/>
                  </a:cubicBezTo>
                  <a:cubicBezTo>
                    <a:pt x="5927" y="1170"/>
                    <a:pt x="5897" y="1136"/>
                    <a:pt x="5898" y="1102"/>
                  </a:cubicBezTo>
                  <a:cubicBezTo>
                    <a:pt x="5897" y="1064"/>
                    <a:pt x="5931" y="1034"/>
                    <a:pt x="5965" y="1035"/>
                  </a:cubicBezTo>
                  <a:cubicBezTo>
                    <a:pt x="6003" y="1034"/>
                    <a:pt x="6033" y="1068"/>
                    <a:pt x="6032" y="1102"/>
                  </a:cubicBezTo>
                  <a:close/>
                  <a:moveTo>
                    <a:pt x="7211" y="1102"/>
                  </a:moveTo>
                  <a:cubicBezTo>
                    <a:pt x="7212" y="1140"/>
                    <a:pt x="7178" y="1170"/>
                    <a:pt x="7144" y="1169"/>
                  </a:cubicBezTo>
                  <a:cubicBezTo>
                    <a:pt x="7106" y="1170"/>
                    <a:pt x="7076" y="1136"/>
                    <a:pt x="7077" y="1102"/>
                  </a:cubicBezTo>
                  <a:cubicBezTo>
                    <a:pt x="7076" y="1064"/>
                    <a:pt x="7110" y="1034"/>
                    <a:pt x="7144" y="1035"/>
                  </a:cubicBezTo>
                  <a:cubicBezTo>
                    <a:pt x="7182" y="1034"/>
                    <a:pt x="7212" y="1068"/>
                    <a:pt x="7211" y="1102"/>
                  </a:cubicBezTo>
                  <a:close/>
                  <a:moveTo>
                    <a:pt x="9570" y="6341"/>
                  </a:moveTo>
                  <a:cubicBezTo>
                    <a:pt x="9571" y="6379"/>
                    <a:pt x="9537" y="6409"/>
                    <a:pt x="9503" y="6408"/>
                  </a:cubicBezTo>
                  <a:cubicBezTo>
                    <a:pt x="9465" y="6409"/>
                    <a:pt x="9435" y="6375"/>
                    <a:pt x="9436" y="6341"/>
                  </a:cubicBezTo>
                  <a:cubicBezTo>
                    <a:pt x="9435" y="6303"/>
                    <a:pt x="9469" y="6273"/>
                    <a:pt x="9503" y="6274"/>
                  </a:cubicBezTo>
                  <a:cubicBezTo>
                    <a:pt x="9541" y="6273"/>
                    <a:pt x="9571" y="6307"/>
                    <a:pt x="9570" y="6341"/>
                  </a:cubicBezTo>
                  <a:close/>
                  <a:moveTo>
                    <a:pt x="10750" y="6341"/>
                  </a:moveTo>
                  <a:cubicBezTo>
                    <a:pt x="10751" y="6379"/>
                    <a:pt x="10717" y="6409"/>
                    <a:pt x="10683" y="6408"/>
                  </a:cubicBezTo>
                  <a:cubicBezTo>
                    <a:pt x="10645" y="6409"/>
                    <a:pt x="10615" y="6375"/>
                    <a:pt x="10616" y="6341"/>
                  </a:cubicBezTo>
                  <a:cubicBezTo>
                    <a:pt x="10615" y="6303"/>
                    <a:pt x="10649" y="6273"/>
                    <a:pt x="10683" y="6274"/>
                  </a:cubicBezTo>
                  <a:cubicBezTo>
                    <a:pt x="10721" y="6273"/>
                    <a:pt x="10751" y="6307"/>
                    <a:pt x="10750" y="6341"/>
                  </a:cubicBezTo>
                  <a:close/>
                </a:path>
              </a:pathLst>
            </a:custGeom>
            <a:solidFill>
              <a:schemeClr val="lt1">
                <a:alpha val="34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副标题 1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1652270" y="3282003"/>
            <a:ext cx="8890064" cy="1520811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1652270" y="2055183"/>
            <a:ext cx="8890064" cy="1099820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145" b="1" i="0" u="none" strike="noStrike" kern="1200" cap="none" spc="-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3235350" cy="3235350"/>
          </a:xfrm>
          <a:prstGeom prst="rect">
            <a:avLst/>
          </a:prstGeom>
        </p:spPr>
      </p:pic>
      <p:sp>
        <p:nvSpPr>
          <p:cNvPr id="172" name="矩形: 圆角 2"/>
          <p:cNvSpPr/>
          <p:nvPr>
            <p:custDataLst>
              <p:tags r:id="rId5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6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sp>
        <p:nvSpPr>
          <p:cNvPr id="172" name="矩形: 圆角 2"/>
          <p:cNvSpPr/>
          <p:nvPr>
            <p:custDataLst>
              <p:tags r:id="rId5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0" y="755"/>
            <a:ext cx="12192000" cy="6856489"/>
            <a:chOff x="-182" y="-206"/>
            <a:chExt cx="12195357" cy="6858377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2540" y="0"/>
              <a:ext cx="12192635" cy="6857365"/>
            </a:xfrm>
            <a:prstGeom prst="rect">
              <a:avLst/>
            </a:prstGeom>
            <a:gradFill>
              <a:gsLst>
                <a:gs pos="0">
                  <a:srgbClr val="035D7D"/>
                </a:gs>
                <a:gs pos="100000">
                  <a:srgbClr val="14CD6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0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-182" y="-206"/>
              <a:ext cx="9977022" cy="6858377"/>
            </a:xfrm>
            <a:custGeom>
              <a:avLst/>
              <a:gdLst>
                <a:gd name="connsiteX0" fmla="*/ 4612069 w 9977022"/>
                <a:gd name="connsiteY0" fmla="*/ 0 h 6858377"/>
                <a:gd name="connsiteX1" fmla="*/ 8013836 w 9977022"/>
                <a:gd name="connsiteY1" fmla="*/ 258 h 6858377"/>
                <a:gd name="connsiteX2" fmla="*/ 8017762 w 9977022"/>
                <a:gd name="connsiteY2" fmla="*/ 2440 h 6858377"/>
                <a:gd name="connsiteX3" fmla="*/ 8528197 w 9977022"/>
                <a:gd name="connsiteY3" fmla="*/ 327765 h 6858377"/>
                <a:gd name="connsiteX4" fmla="*/ 9231057 w 9977022"/>
                <a:gd name="connsiteY4" fmla="*/ 5461482 h 6858377"/>
                <a:gd name="connsiteX5" fmla="*/ 8170564 w 9977022"/>
                <a:gd name="connsiteY5" fmla="*/ 6858377 h 6858377"/>
                <a:gd name="connsiteX6" fmla="*/ 223 w 9977022"/>
                <a:gd name="connsiteY6" fmla="*/ 6858231 h 6858377"/>
                <a:gd name="connsiteX7" fmla="*/ 0 w 9977022"/>
                <a:gd name="connsiteY7" fmla="*/ 5502741 h 6858377"/>
                <a:gd name="connsiteX8" fmla="*/ 3394961 w 9977022"/>
                <a:gd name="connsiteY8" fmla="*/ 1030850 h 6858377"/>
                <a:gd name="connsiteX9" fmla="*/ 4603663 w 9977022"/>
                <a:gd name="connsiteY9" fmla="*/ 4775 h 68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7022" h="6858377">
                  <a:moveTo>
                    <a:pt x="4612069" y="0"/>
                  </a:moveTo>
                  <a:lnTo>
                    <a:pt x="8013836" y="258"/>
                  </a:lnTo>
                  <a:lnTo>
                    <a:pt x="8017762" y="2440"/>
                  </a:lnTo>
                  <a:cubicBezTo>
                    <a:pt x="8193629" y="95292"/>
                    <a:pt x="8364828" y="203740"/>
                    <a:pt x="8528197" y="327765"/>
                  </a:cubicBezTo>
                  <a:cubicBezTo>
                    <a:pt x="10140088" y="1551475"/>
                    <a:pt x="10454733" y="3849636"/>
                    <a:pt x="9231057" y="5461482"/>
                  </a:cubicBezTo>
                  <a:lnTo>
                    <a:pt x="8170564" y="6858377"/>
                  </a:lnTo>
                  <a:lnTo>
                    <a:pt x="223" y="6858231"/>
                  </a:lnTo>
                  <a:lnTo>
                    <a:pt x="0" y="5502741"/>
                  </a:lnTo>
                  <a:lnTo>
                    <a:pt x="3394961" y="1030850"/>
                  </a:lnTo>
                  <a:cubicBezTo>
                    <a:pt x="3729390" y="590333"/>
                    <a:pt x="4144535" y="246180"/>
                    <a:pt x="4603663" y="4775"/>
                  </a:cubicBez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88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146" name="任意多边形 11"/>
            <p:cNvSpPr/>
            <p:nvPr>
              <p:custDataLst>
                <p:tags r:id="rId5"/>
              </p:custDataLst>
            </p:nvPr>
          </p:nvSpPr>
          <p:spPr>
            <a:xfrm>
              <a:off x="4086571" y="1410212"/>
              <a:ext cx="4103223" cy="4101821"/>
            </a:xfrm>
            <a:custGeom>
              <a:avLst/>
              <a:gdLst>
                <a:gd name="connsiteX0" fmla="*/ 4079278 w 4103223"/>
                <a:gd name="connsiteY0" fmla="*/ 2356963 h 4101821"/>
                <a:gd name="connsiteX1" fmla="*/ 4064301 w 4103223"/>
                <a:gd name="connsiteY1" fmla="*/ 2449972 h 4101821"/>
                <a:gd name="connsiteX2" fmla="*/ 3985140 w 4103223"/>
                <a:gd name="connsiteY2" fmla="*/ 2737510 h 4101821"/>
                <a:gd name="connsiteX3" fmla="*/ 3956953 w 4103223"/>
                <a:gd name="connsiteY3" fmla="*/ 2805900 h 4101821"/>
                <a:gd name="connsiteX4" fmla="*/ 2970883 w 4103223"/>
                <a:gd name="connsiteY4" fmla="*/ 3881943 h 4101821"/>
                <a:gd name="connsiteX5" fmla="*/ 2905206 w 4103223"/>
                <a:gd name="connsiteY5" fmla="*/ 3915980 h 4101821"/>
                <a:gd name="connsiteX6" fmla="*/ 2625655 w 4103223"/>
                <a:gd name="connsiteY6" fmla="*/ 4019879 h 4101821"/>
                <a:gd name="connsiteX7" fmla="*/ 2534306 w 4103223"/>
                <a:gd name="connsiteY7" fmla="*/ 4042902 h 4101821"/>
                <a:gd name="connsiteX8" fmla="*/ 4076008 w 4103223"/>
                <a:gd name="connsiteY8" fmla="*/ 1727404 h 4101821"/>
                <a:gd name="connsiteX9" fmla="*/ 4089228 w 4103223"/>
                <a:gd name="connsiteY9" fmla="*/ 1805601 h 4101821"/>
                <a:gd name="connsiteX10" fmla="*/ 4103223 w 4103223"/>
                <a:gd name="connsiteY10" fmla="*/ 2008277 h 4101821"/>
                <a:gd name="connsiteX11" fmla="*/ 4103143 w 4103223"/>
                <a:gd name="connsiteY11" fmla="*/ 2013240 h 4101821"/>
                <a:gd name="connsiteX12" fmla="*/ 2193968 w 4103223"/>
                <a:gd name="connsiteY12" fmla="*/ 4096612 h 4101821"/>
                <a:gd name="connsiteX13" fmla="*/ 2189029 w 4103223"/>
                <a:gd name="connsiteY13" fmla="*/ 4097125 h 4101821"/>
                <a:gd name="connsiteX14" fmla="*/ 1985904 w 4103223"/>
                <a:gd name="connsiteY14" fmla="*/ 4100832 h 4101821"/>
                <a:gd name="connsiteX15" fmla="*/ 1906852 w 4103223"/>
                <a:gd name="connsiteY15" fmla="*/ 4094475 h 4101821"/>
                <a:gd name="connsiteX16" fmla="*/ 3936993 w 4103223"/>
                <a:gd name="connsiteY16" fmla="*/ 1245975 h 4101821"/>
                <a:gd name="connsiteX17" fmla="*/ 4001561 w 4103223"/>
                <a:gd name="connsiteY17" fmla="*/ 1408096 h 4101821"/>
                <a:gd name="connsiteX18" fmla="*/ 4018989 w 4103223"/>
                <a:gd name="connsiteY18" fmla="*/ 1471944 h 4101821"/>
                <a:gd name="connsiteX19" fmla="*/ 1647397 w 4103223"/>
                <a:gd name="connsiteY19" fmla="*/ 4059922 h 4101821"/>
                <a:gd name="connsiteX20" fmla="*/ 1582273 w 4103223"/>
                <a:gd name="connsiteY20" fmla="*/ 4048118 h 4101821"/>
                <a:gd name="connsiteX21" fmla="*/ 1415143 w 4103223"/>
                <a:gd name="connsiteY21" fmla="*/ 3997917 h 4101821"/>
                <a:gd name="connsiteX22" fmla="*/ 3715877 w 4103223"/>
                <a:gd name="connsiteY22" fmla="*/ 854131 h 4101821"/>
                <a:gd name="connsiteX23" fmla="*/ 3780805 w 4103223"/>
                <a:gd name="connsiteY23" fmla="*/ 942421 h 4101821"/>
                <a:gd name="connsiteX24" fmla="*/ 3834751 w 4103223"/>
                <a:gd name="connsiteY24" fmla="*/ 1039861 h 4101821"/>
                <a:gd name="connsiteX25" fmla="*/ 1200910 w 4103223"/>
                <a:gd name="connsiteY25" fmla="*/ 3914016 h 4101821"/>
                <a:gd name="connsiteX26" fmla="*/ 1099140 w 4103223"/>
                <a:gd name="connsiteY26" fmla="*/ 3868764 h 4101821"/>
                <a:gd name="connsiteX27" fmla="*/ 1005533 w 4103223"/>
                <a:gd name="connsiteY27" fmla="*/ 3811768 h 4101821"/>
                <a:gd name="connsiteX28" fmla="*/ 3432328 w 4103223"/>
                <a:gd name="connsiteY28" fmla="*/ 530419 h 4101821"/>
                <a:gd name="connsiteX29" fmla="*/ 3437548 w 4103223"/>
                <a:gd name="connsiteY29" fmla="*/ 534740 h 4101821"/>
                <a:gd name="connsiteX30" fmla="*/ 3580616 w 4103223"/>
                <a:gd name="connsiteY30" fmla="*/ 684052 h 4101821"/>
                <a:gd name="connsiteX31" fmla="*/ 824318 w 4103223"/>
                <a:gd name="connsiteY31" fmla="*/ 3691835 h 4101821"/>
                <a:gd name="connsiteX32" fmla="*/ 663114 w 4103223"/>
                <a:gd name="connsiteY32" fmla="*/ 3562316 h 4101821"/>
                <a:gd name="connsiteX33" fmla="*/ 658356 w 4103223"/>
                <a:gd name="connsiteY33" fmla="*/ 3557492 h 4101821"/>
                <a:gd name="connsiteX34" fmla="*/ 3085507 w 4103223"/>
                <a:gd name="connsiteY34" fmla="*/ 275754 h 4101821"/>
                <a:gd name="connsiteX35" fmla="*/ 3104281 w 4103223"/>
                <a:gd name="connsiteY35" fmla="*/ 285920 h 4101821"/>
                <a:gd name="connsiteX36" fmla="*/ 3265980 w 4103223"/>
                <a:gd name="connsiteY36" fmla="*/ 394266 h 4101821"/>
                <a:gd name="connsiteX37" fmla="*/ 508231 w 4103223"/>
                <a:gd name="connsiteY37" fmla="*/ 3403633 h 4101821"/>
                <a:gd name="connsiteX38" fmla="*/ 386211 w 4103223"/>
                <a:gd name="connsiteY38" fmla="*/ 3251985 h 4101821"/>
                <a:gd name="connsiteX39" fmla="*/ 374451 w 4103223"/>
                <a:gd name="connsiteY39" fmla="*/ 3234169 h 4101821"/>
                <a:gd name="connsiteX40" fmla="*/ 1095730 w 4103223"/>
                <a:gd name="connsiteY40" fmla="*/ 230007 h 4101821"/>
                <a:gd name="connsiteX41" fmla="*/ 155581 w 4103223"/>
                <a:gd name="connsiteY41" fmla="*/ 1255936 h 4101821"/>
                <a:gd name="connsiteX42" fmla="*/ 155627 w 4103223"/>
                <a:gd name="connsiteY42" fmla="*/ 1255811 h 4101821"/>
                <a:gd name="connsiteX43" fmla="*/ 536527 w 4103223"/>
                <a:gd name="connsiteY43" fmla="*/ 661297 h 4101821"/>
                <a:gd name="connsiteX44" fmla="*/ 1095609 w 4103223"/>
                <a:gd name="connsiteY44" fmla="*/ 230062 h 4101821"/>
                <a:gd name="connsiteX45" fmla="*/ 2673223 w 4103223"/>
                <a:gd name="connsiteY45" fmla="*/ 92525 h 4101821"/>
                <a:gd name="connsiteX46" fmla="*/ 2786253 w 4103223"/>
                <a:gd name="connsiteY46" fmla="*/ 131079 h 4101821"/>
                <a:gd name="connsiteX47" fmla="*/ 2886934 w 4103223"/>
                <a:gd name="connsiteY47" fmla="*/ 174768 h 4101821"/>
                <a:gd name="connsiteX48" fmla="*/ 256553 w 4103223"/>
                <a:gd name="connsiteY48" fmla="*/ 3045142 h 4101821"/>
                <a:gd name="connsiteX49" fmla="*/ 204260 w 4103223"/>
                <a:gd name="connsiteY49" fmla="*/ 2948653 h 4101821"/>
                <a:gd name="connsiteX50" fmla="*/ 156012 w 4103223"/>
                <a:gd name="connsiteY50" fmla="*/ 2839409 h 4101821"/>
                <a:gd name="connsiteX51" fmla="*/ 1882037 w 4103223"/>
                <a:gd name="connsiteY51" fmla="*/ 5087 h 4101821"/>
                <a:gd name="connsiteX52" fmla="*/ 0 w 4103223"/>
                <a:gd name="connsiteY52" fmla="*/ 2058846 h 4101821"/>
                <a:gd name="connsiteX53" fmla="*/ 1037 w 4103223"/>
                <a:gd name="connsiteY53" fmla="*/ 1919443 h 4101821"/>
                <a:gd name="connsiteX54" fmla="*/ 18610 w 4103223"/>
                <a:gd name="connsiteY54" fmla="*/ 1750317 h 4101821"/>
                <a:gd name="connsiteX55" fmla="*/ 25074 w 4103223"/>
                <a:gd name="connsiteY55" fmla="*/ 1716030 h 4101821"/>
                <a:gd name="connsiteX56" fmla="*/ 1542709 w 4103223"/>
                <a:gd name="connsiteY56" fmla="*/ 59925 h 4101821"/>
                <a:gd name="connsiteX57" fmla="*/ 1576302 w 4103223"/>
                <a:gd name="connsiteY57" fmla="*/ 50498 h 4101821"/>
                <a:gd name="connsiteX58" fmla="*/ 1743256 w 4103223"/>
                <a:gd name="connsiteY58" fmla="*/ 18266 h 4101821"/>
                <a:gd name="connsiteX59" fmla="*/ 2177817 w 4103223"/>
                <a:gd name="connsiteY59" fmla="*/ 0 h 4101821"/>
                <a:gd name="connsiteX60" fmla="*/ 2194773 w 4103223"/>
                <a:gd name="connsiteY60" fmla="*/ 254 h 4101821"/>
                <a:gd name="connsiteX61" fmla="*/ 2434912 w 4103223"/>
                <a:gd name="connsiteY61" fmla="*/ 34898 h 4101821"/>
                <a:gd name="connsiteX62" fmla="*/ 77848 w 4103223"/>
                <a:gd name="connsiteY62" fmla="*/ 2607022 h 4101821"/>
                <a:gd name="connsiteX63" fmla="*/ 22423 w 4103223"/>
                <a:gd name="connsiteY63" fmla="*/ 2370812 h 4101821"/>
                <a:gd name="connsiteX64" fmla="*/ 20694 w 4103223"/>
                <a:gd name="connsiteY64" fmla="*/ 2353944 h 410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03223" h="4101821">
                  <a:moveTo>
                    <a:pt x="4079278" y="2356963"/>
                  </a:moveTo>
                  <a:lnTo>
                    <a:pt x="4064301" y="2449972"/>
                  </a:lnTo>
                  <a:cubicBezTo>
                    <a:pt x="4045024" y="2547149"/>
                    <a:pt x="4018652" y="2643268"/>
                    <a:pt x="3985140" y="2737510"/>
                  </a:cubicBezTo>
                  <a:lnTo>
                    <a:pt x="3956953" y="2805900"/>
                  </a:lnTo>
                  <a:lnTo>
                    <a:pt x="2970883" y="3881943"/>
                  </a:lnTo>
                  <a:lnTo>
                    <a:pt x="2905206" y="3915980"/>
                  </a:lnTo>
                  <a:cubicBezTo>
                    <a:pt x="2814242" y="3957568"/>
                    <a:pt x="2720786" y="3992215"/>
                    <a:pt x="2625655" y="4019879"/>
                  </a:cubicBezTo>
                  <a:lnTo>
                    <a:pt x="2534306" y="4042902"/>
                  </a:lnTo>
                  <a:close/>
                  <a:moveTo>
                    <a:pt x="4076008" y="1727404"/>
                  </a:moveTo>
                  <a:lnTo>
                    <a:pt x="4089228" y="1805601"/>
                  </a:lnTo>
                  <a:cubicBezTo>
                    <a:pt x="4097215" y="1872902"/>
                    <a:pt x="4101886" y="1940550"/>
                    <a:pt x="4103223" y="2008277"/>
                  </a:cubicBezTo>
                  <a:lnTo>
                    <a:pt x="4103143" y="2013240"/>
                  </a:lnTo>
                  <a:lnTo>
                    <a:pt x="2193968" y="4096612"/>
                  </a:lnTo>
                  <a:lnTo>
                    <a:pt x="2189029" y="4097125"/>
                  </a:lnTo>
                  <a:cubicBezTo>
                    <a:pt x="2121440" y="4101691"/>
                    <a:pt x="2053642" y="4102930"/>
                    <a:pt x="1985904" y="4100832"/>
                  </a:cubicBezTo>
                  <a:lnTo>
                    <a:pt x="1906852" y="4094475"/>
                  </a:lnTo>
                  <a:close/>
                  <a:moveTo>
                    <a:pt x="3936993" y="1245975"/>
                  </a:moveTo>
                  <a:lnTo>
                    <a:pt x="4001561" y="1408096"/>
                  </a:lnTo>
                  <a:lnTo>
                    <a:pt x="4018989" y="1471944"/>
                  </a:lnTo>
                  <a:lnTo>
                    <a:pt x="1647397" y="4059922"/>
                  </a:lnTo>
                  <a:lnTo>
                    <a:pt x="1582273" y="4048118"/>
                  </a:lnTo>
                  <a:lnTo>
                    <a:pt x="1415143" y="3997917"/>
                  </a:lnTo>
                  <a:close/>
                  <a:moveTo>
                    <a:pt x="3715877" y="854131"/>
                  </a:moveTo>
                  <a:lnTo>
                    <a:pt x="3780805" y="942421"/>
                  </a:lnTo>
                  <a:lnTo>
                    <a:pt x="3834751" y="1039861"/>
                  </a:lnTo>
                  <a:lnTo>
                    <a:pt x="1200910" y="3914016"/>
                  </a:lnTo>
                  <a:lnTo>
                    <a:pt x="1099140" y="3868764"/>
                  </a:lnTo>
                  <a:lnTo>
                    <a:pt x="1005533" y="3811768"/>
                  </a:lnTo>
                  <a:close/>
                  <a:moveTo>
                    <a:pt x="3432328" y="530419"/>
                  </a:moveTo>
                  <a:lnTo>
                    <a:pt x="3437548" y="534740"/>
                  </a:lnTo>
                  <a:lnTo>
                    <a:pt x="3580616" y="684052"/>
                  </a:lnTo>
                  <a:lnTo>
                    <a:pt x="824318" y="3691835"/>
                  </a:lnTo>
                  <a:lnTo>
                    <a:pt x="663114" y="3562316"/>
                  </a:lnTo>
                  <a:lnTo>
                    <a:pt x="658356" y="3557492"/>
                  </a:lnTo>
                  <a:close/>
                  <a:moveTo>
                    <a:pt x="3085507" y="275754"/>
                  </a:moveTo>
                  <a:lnTo>
                    <a:pt x="3104281" y="285920"/>
                  </a:lnTo>
                  <a:lnTo>
                    <a:pt x="3265980" y="394266"/>
                  </a:lnTo>
                  <a:lnTo>
                    <a:pt x="508231" y="3403633"/>
                  </a:lnTo>
                  <a:lnTo>
                    <a:pt x="386211" y="3251985"/>
                  </a:lnTo>
                  <a:lnTo>
                    <a:pt x="374451" y="3234169"/>
                  </a:lnTo>
                  <a:close/>
                  <a:moveTo>
                    <a:pt x="1095730" y="230007"/>
                  </a:moveTo>
                  <a:lnTo>
                    <a:pt x="155581" y="1255936"/>
                  </a:lnTo>
                  <a:lnTo>
                    <a:pt x="155627" y="1255811"/>
                  </a:lnTo>
                  <a:cubicBezTo>
                    <a:pt x="244732" y="1042807"/>
                    <a:pt x="371552" y="841322"/>
                    <a:pt x="536527" y="661297"/>
                  </a:cubicBezTo>
                  <a:cubicBezTo>
                    <a:pt x="701503" y="481268"/>
                    <a:pt x="891175" y="337381"/>
                    <a:pt x="1095609" y="230062"/>
                  </a:cubicBezTo>
                  <a:close/>
                  <a:moveTo>
                    <a:pt x="2673223" y="92525"/>
                  </a:moveTo>
                  <a:lnTo>
                    <a:pt x="2786253" y="131079"/>
                  </a:lnTo>
                  <a:lnTo>
                    <a:pt x="2886934" y="174768"/>
                  </a:lnTo>
                  <a:lnTo>
                    <a:pt x="256553" y="3045142"/>
                  </a:lnTo>
                  <a:lnTo>
                    <a:pt x="204260" y="2948653"/>
                  </a:lnTo>
                  <a:lnTo>
                    <a:pt x="156012" y="2839409"/>
                  </a:lnTo>
                  <a:close/>
                  <a:moveTo>
                    <a:pt x="1882037" y="5087"/>
                  </a:moveTo>
                  <a:lnTo>
                    <a:pt x="0" y="2058846"/>
                  </a:lnTo>
                  <a:lnTo>
                    <a:pt x="1037" y="1919443"/>
                  </a:lnTo>
                  <a:cubicBezTo>
                    <a:pt x="4564" y="1862918"/>
                    <a:pt x="10419" y="1806491"/>
                    <a:pt x="18610" y="1750317"/>
                  </a:cubicBezTo>
                  <a:lnTo>
                    <a:pt x="25074" y="1716030"/>
                  </a:lnTo>
                  <a:lnTo>
                    <a:pt x="1542709" y="59925"/>
                  </a:lnTo>
                  <a:lnTo>
                    <a:pt x="1576302" y="50498"/>
                  </a:lnTo>
                  <a:cubicBezTo>
                    <a:pt x="1631551" y="37446"/>
                    <a:pt x="1687253" y="26699"/>
                    <a:pt x="1743256" y="18266"/>
                  </a:cubicBezTo>
                  <a:close/>
                  <a:moveTo>
                    <a:pt x="2177817" y="0"/>
                  </a:moveTo>
                  <a:lnTo>
                    <a:pt x="2194773" y="254"/>
                  </a:lnTo>
                  <a:lnTo>
                    <a:pt x="2434912" y="34898"/>
                  </a:lnTo>
                  <a:lnTo>
                    <a:pt x="77848" y="2607022"/>
                  </a:lnTo>
                  <a:lnTo>
                    <a:pt x="22423" y="2370812"/>
                  </a:lnTo>
                  <a:lnTo>
                    <a:pt x="20694" y="2353944"/>
                  </a:ln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15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7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798320" y="1061720"/>
              <a:ext cx="8324215" cy="4732655"/>
            </a:xfrm>
            <a:custGeom>
              <a:avLst/>
              <a:gdLst>
                <a:gd name="connsiteX0" fmla="*/ 85153 w 85153"/>
                <a:gd name="connsiteY0" fmla="*/ 42577 h 85153"/>
                <a:gd name="connsiteX1" fmla="*/ 42577 w 85153"/>
                <a:gd name="connsiteY1" fmla="*/ 85153 h 85153"/>
                <a:gd name="connsiteX2" fmla="*/ 0 w 85153"/>
                <a:gd name="connsiteY2" fmla="*/ 42577 h 85153"/>
                <a:gd name="connsiteX3" fmla="*/ 42577 w 85153"/>
                <a:gd name="connsiteY3" fmla="*/ 0 h 85153"/>
                <a:gd name="connsiteX4" fmla="*/ 85153 w 85153"/>
                <a:gd name="connsiteY4" fmla="*/ 42577 h 8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" h="7453">
                  <a:moveTo>
                    <a:pt x="134" y="67"/>
                  </a:moveTo>
                  <a:cubicBezTo>
                    <a:pt x="135" y="105"/>
                    <a:pt x="101" y="135"/>
                    <a:pt x="67" y="134"/>
                  </a:cubicBezTo>
                  <a:cubicBezTo>
                    <a:pt x="29" y="135"/>
                    <a:pt x="-1" y="101"/>
                    <a:pt x="0" y="67"/>
                  </a:cubicBezTo>
                  <a:cubicBezTo>
                    <a:pt x="-1" y="29"/>
                    <a:pt x="33" y="-1"/>
                    <a:pt x="67" y="0"/>
                  </a:cubicBezTo>
                  <a:cubicBezTo>
                    <a:pt x="105" y="-1"/>
                    <a:pt x="135" y="33"/>
                    <a:pt x="134" y="67"/>
                  </a:cubicBezTo>
                  <a:close/>
                  <a:moveTo>
                    <a:pt x="1314" y="67"/>
                  </a:moveTo>
                  <a:cubicBezTo>
                    <a:pt x="1315" y="105"/>
                    <a:pt x="1281" y="135"/>
                    <a:pt x="1247" y="134"/>
                  </a:cubicBezTo>
                  <a:cubicBezTo>
                    <a:pt x="1209" y="135"/>
                    <a:pt x="1179" y="101"/>
                    <a:pt x="1180" y="67"/>
                  </a:cubicBezTo>
                  <a:cubicBezTo>
                    <a:pt x="1179" y="29"/>
                    <a:pt x="1213" y="-1"/>
                    <a:pt x="1247" y="0"/>
                  </a:cubicBezTo>
                  <a:cubicBezTo>
                    <a:pt x="1285" y="-1"/>
                    <a:pt x="1315" y="33"/>
                    <a:pt x="1314" y="67"/>
                  </a:cubicBezTo>
                  <a:close/>
                  <a:moveTo>
                    <a:pt x="2493" y="67"/>
                  </a:moveTo>
                  <a:cubicBezTo>
                    <a:pt x="2494" y="105"/>
                    <a:pt x="2460" y="135"/>
                    <a:pt x="2426" y="134"/>
                  </a:cubicBezTo>
                  <a:cubicBezTo>
                    <a:pt x="2388" y="135"/>
                    <a:pt x="2358" y="101"/>
                    <a:pt x="2359" y="67"/>
                  </a:cubicBezTo>
                  <a:cubicBezTo>
                    <a:pt x="2358" y="29"/>
                    <a:pt x="2392" y="-1"/>
                    <a:pt x="2426" y="0"/>
                  </a:cubicBezTo>
                  <a:cubicBezTo>
                    <a:pt x="2464" y="-1"/>
                    <a:pt x="2494" y="33"/>
                    <a:pt x="2493" y="67"/>
                  </a:cubicBezTo>
                  <a:close/>
                  <a:moveTo>
                    <a:pt x="3673" y="67"/>
                  </a:moveTo>
                  <a:cubicBezTo>
                    <a:pt x="3674" y="105"/>
                    <a:pt x="3640" y="135"/>
                    <a:pt x="3606" y="134"/>
                  </a:cubicBezTo>
                  <a:cubicBezTo>
                    <a:pt x="3568" y="135"/>
                    <a:pt x="3538" y="101"/>
                    <a:pt x="3539" y="67"/>
                  </a:cubicBezTo>
                  <a:cubicBezTo>
                    <a:pt x="3538" y="29"/>
                    <a:pt x="3572" y="-1"/>
                    <a:pt x="3606" y="0"/>
                  </a:cubicBezTo>
                  <a:cubicBezTo>
                    <a:pt x="3644" y="-1"/>
                    <a:pt x="3674" y="33"/>
                    <a:pt x="3673" y="67"/>
                  </a:cubicBezTo>
                  <a:close/>
                  <a:moveTo>
                    <a:pt x="4852" y="67"/>
                  </a:moveTo>
                  <a:cubicBezTo>
                    <a:pt x="4853" y="105"/>
                    <a:pt x="4819" y="135"/>
                    <a:pt x="4785" y="134"/>
                  </a:cubicBezTo>
                  <a:cubicBezTo>
                    <a:pt x="4747" y="135"/>
                    <a:pt x="4717" y="101"/>
                    <a:pt x="4718" y="67"/>
                  </a:cubicBezTo>
                  <a:cubicBezTo>
                    <a:pt x="4717" y="29"/>
                    <a:pt x="4751" y="-1"/>
                    <a:pt x="4785" y="0"/>
                  </a:cubicBezTo>
                  <a:cubicBezTo>
                    <a:pt x="4823" y="-1"/>
                    <a:pt x="4853" y="33"/>
                    <a:pt x="4852" y="67"/>
                  </a:cubicBezTo>
                  <a:close/>
                  <a:moveTo>
                    <a:pt x="6032" y="67"/>
                  </a:moveTo>
                  <a:cubicBezTo>
                    <a:pt x="6033" y="105"/>
                    <a:pt x="5999" y="135"/>
                    <a:pt x="5965" y="134"/>
                  </a:cubicBezTo>
                  <a:cubicBezTo>
                    <a:pt x="5927" y="135"/>
                    <a:pt x="5897" y="101"/>
                    <a:pt x="5898" y="67"/>
                  </a:cubicBezTo>
                  <a:cubicBezTo>
                    <a:pt x="5897" y="29"/>
                    <a:pt x="5931" y="-1"/>
                    <a:pt x="5965" y="0"/>
                  </a:cubicBezTo>
                  <a:cubicBezTo>
                    <a:pt x="6003" y="-1"/>
                    <a:pt x="6033" y="33"/>
                    <a:pt x="6032" y="67"/>
                  </a:cubicBezTo>
                  <a:close/>
                  <a:moveTo>
                    <a:pt x="7211" y="67"/>
                  </a:moveTo>
                  <a:cubicBezTo>
                    <a:pt x="7212" y="105"/>
                    <a:pt x="7178" y="135"/>
                    <a:pt x="7144" y="134"/>
                  </a:cubicBezTo>
                  <a:cubicBezTo>
                    <a:pt x="7106" y="135"/>
                    <a:pt x="7076" y="101"/>
                    <a:pt x="7077" y="67"/>
                  </a:cubicBezTo>
                  <a:cubicBezTo>
                    <a:pt x="7076" y="29"/>
                    <a:pt x="7110" y="-1"/>
                    <a:pt x="7144" y="0"/>
                  </a:cubicBezTo>
                  <a:cubicBezTo>
                    <a:pt x="7182" y="-1"/>
                    <a:pt x="7212" y="33"/>
                    <a:pt x="7211" y="67"/>
                  </a:cubicBezTo>
                  <a:close/>
                  <a:moveTo>
                    <a:pt x="8391" y="67"/>
                  </a:moveTo>
                  <a:cubicBezTo>
                    <a:pt x="8392" y="105"/>
                    <a:pt x="8358" y="135"/>
                    <a:pt x="8324" y="134"/>
                  </a:cubicBezTo>
                  <a:cubicBezTo>
                    <a:pt x="8286" y="135"/>
                    <a:pt x="8256" y="101"/>
                    <a:pt x="8257" y="67"/>
                  </a:cubicBezTo>
                  <a:cubicBezTo>
                    <a:pt x="8256" y="29"/>
                    <a:pt x="8290" y="-1"/>
                    <a:pt x="8324" y="0"/>
                  </a:cubicBezTo>
                  <a:cubicBezTo>
                    <a:pt x="8362" y="-1"/>
                    <a:pt x="8392" y="33"/>
                    <a:pt x="8391" y="67"/>
                  </a:cubicBezTo>
                  <a:close/>
                  <a:moveTo>
                    <a:pt x="9570" y="67"/>
                  </a:moveTo>
                  <a:cubicBezTo>
                    <a:pt x="9571" y="105"/>
                    <a:pt x="9537" y="135"/>
                    <a:pt x="9503" y="134"/>
                  </a:cubicBezTo>
                  <a:cubicBezTo>
                    <a:pt x="9465" y="135"/>
                    <a:pt x="9435" y="101"/>
                    <a:pt x="9436" y="67"/>
                  </a:cubicBezTo>
                  <a:cubicBezTo>
                    <a:pt x="9435" y="29"/>
                    <a:pt x="9469" y="-1"/>
                    <a:pt x="9503" y="0"/>
                  </a:cubicBezTo>
                  <a:cubicBezTo>
                    <a:pt x="9541" y="-1"/>
                    <a:pt x="9571" y="33"/>
                    <a:pt x="9570" y="67"/>
                  </a:cubicBezTo>
                  <a:close/>
                  <a:moveTo>
                    <a:pt x="10750" y="67"/>
                  </a:moveTo>
                  <a:cubicBezTo>
                    <a:pt x="10751" y="105"/>
                    <a:pt x="10717" y="135"/>
                    <a:pt x="10683" y="134"/>
                  </a:cubicBezTo>
                  <a:cubicBezTo>
                    <a:pt x="10645" y="135"/>
                    <a:pt x="10615" y="101"/>
                    <a:pt x="10616" y="67"/>
                  </a:cubicBezTo>
                  <a:cubicBezTo>
                    <a:pt x="10615" y="29"/>
                    <a:pt x="10649" y="-1"/>
                    <a:pt x="10683" y="0"/>
                  </a:cubicBezTo>
                  <a:cubicBezTo>
                    <a:pt x="10721" y="-1"/>
                    <a:pt x="10751" y="33"/>
                    <a:pt x="10750" y="67"/>
                  </a:cubicBezTo>
                  <a:close/>
                  <a:moveTo>
                    <a:pt x="11930" y="67"/>
                  </a:moveTo>
                  <a:cubicBezTo>
                    <a:pt x="11931" y="105"/>
                    <a:pt x="11897" y="135"/>
                    <a:pt x="11863" y="134"/>
                  </a:cubicBezTo>
                  <a:cubicBezTo>
                    <a:pt x="11825" y="135"/>
                    <a:pt x="11795" y="101"/>
                    <a:pt x="11796" y="67"/>
                  </a:cubicBezTo>
                  <a:cubicBezTo>
                    <a:pt x="11795" y="29"/>
                    <a:pt x="11829" y="-1"/>
                    <a:pt x="11863" y="0"/>
                  </a:cubicBezTo>
                  <a:cubicBezTo>
                    <a:pt x="11901" y="-1"/>
                    <a:pt x="11931" y="33"/>
                    <a:pt x="11930" y="67"/>
                  </a:cubicBezTo>
                  <a:close/>
                  <a:moveTo>
                    <a:pt x="13109" y="67"/>
                  </a:moveTo>
                  <a:cubicBezTo>
                    <a:pt x="13110" y="105"/>
                    <a:pt x="13076" y="135"/>
                    <a:pt x="13042" y="134"/>
                  </a:cubicBezTo>
                  <a:cubicBezTo>
                    <a:pt x="13004" y="135"/>
                    <a:pt x="12974" y="101"/>
                    <a:pt x="12975" y="67"/>
                  </a:cubicBezTo>
                  <a:cubicBezTo>
                    <a:pt x="12974" y="29"/>
                    <a:pt x="13008" y="-1"/>
                    <a:pt x="13042" y="0"/>
                  </a:cubicBezTo>
                  <a:cubicBezTo>
                    <a:pt x="13080" y="-1"/>
                    <a:pt x="13110" y="33"/>
                    <a:pt x="13109" y="67"/>
                  </a:cubicBezTo>
                  <a:close/>
                  <a:moveTo>
                    <a:pt x="134" y="1113"/>
                  </a:moveTo>
                  <a:cubicBezTo>
                    <a:pt x="135" y="1151"/>
                    <a:pt x="101" y="1181"/>
                    <a:pt x="67" y="1180"/>
                  </a:cubicBezTo>
                  <a:cubicBezTo>
                    <a:pt x="29" y="1181"/>
                    <a:pt x="-1" y="1147"/>
                    <a:pt x="0" y="1113"/>
                  </a:cubicBezTo>
                  <a:cubicBezTo>
                    <a:pt x="-1" y="1075"/>
                    <a:pt x="33" y="1045"/>
                    <a:pt x="67" y="1046"/>
                  </a:cubicBezTo>
                  <a:cubicBezTo>
                    <a:pt x="105" y="1045"/>
                    <a:pt x="135" y="1079"/>
                    <a:pt x="134" y="1113"/>
                  </a:cubicBezTo>
                  <a:close/>
                  <a:moveTo>
                    <a:pt x="1314" y="1113"/>
                  </a:moveTo>
                  <a:cubicBezTo>
                    <a:pt x="1315" y="1151"/>
                    <a:pt x="1281" y="1181"/>
                    <a:pt x="1247" y="1180"/>
                  </a:cubicBezTo>
                  <a:cubicBezTo>
                    <a:pt x="1209" y="1181"/>
                    <a:pt x="1179" y="1147"/>
                    <a:pt x="1180" y="1113"/>
                  </a:cubicBezTo>
                  <a:cubicBezTo>
                    <a:pt x="1179" y="1075"/>
                    <a:pt x="1213" y="1045"/>
                    <a:pt x="1247" y="1046"/>
                  </a:cubicBezTo>
                  <a:cubicBezTo>
                    <a:pt x="1285" y="1045"/>
                    <a:pt x="1315" y="1079"/>
                    <a:pt x="1314" y="1113"/>
                  </a:cubicBezTo>
                  <a:close/>
                  <a:moveTo>
                    <a:pt x="2493" y="1113"/>
                  </a:moveTo>
                  <a:cubicBezTo>
                    <a:pt x="2494" y="1151"/>
                    <a:pt x="2460" y="1181"/>
                    <a:pt x="2426" y="1180"/>
                  </a:cubicBezTo>
                  <a:cubicBezTo>
                    <a:pt x="2388" y="1181"/>
                    <a:pt x="2358" y="1147"/>
                    <a:pt x="2359" y="1113"/>
                  </a:cubicBezTo>
                  <a:cubicBezTo>
                    <a:pt x="2358" y="1075"/>
                    <a:pt x="2392" y="1045"/>
                    <a:pt x="2426" y="1046"/>
                  </a:cubicBezTo>
                  <a:cubicBezTo>
                    <a:pt x="2464" y="1045"/>
                    <a:pt x="2494" y="1079"/>
                    <a:pt x="2493" y="1113"/>
                  </a:cubicBezTo>
                  <a:close/>
                  <a:moveTo>
                    <a:pt x="3673" y="1113"/>
                  </a:moveTo>
                  <a:cubicBezTo>
                    <a:pt x="3674" y="1151"/>
                    <a:pt x="3640" y="1181"/>
                    <a:pt x="3606" y="1180"/>
                  </a:cubicBezTo>
                  <a:cubicBezTo>
                    <a:pt x="3568" y="1181"/>
                    <a:pt x="3538" y="1147"/>
                    <a:pt x="3539" y="1113"/>
                  </a:cubicBezTo>
                  <a:cubicBezTo>
                    <a:pt x="3538" y="1075"/>
                    <a:pt x="3572" y="1045"/>
                    <a:pt x="3606" y="1046"/>
                  </a:cubicBezTo>
                  <a:cubicBezTo>
                    <a:pt x="3644" y="1045"/>
                    <a:pt x="3674" y="1079"/>
                    <a:pt x="3673" y="1113"/>
                  </a:cubicBezTo>
                  <a:close/>
                  <a:moveTo>
                    <a:pt x="8391" y="1113"/>
                  </a:moveTo>
                  <a:cubicBezTo>
                    <a:pt x="8392" y="1151"/>
                    <a:pt x="8358" y="1181"/>
                    <a:pt x="8324" y="1180"/>
                  </a:cubicBezTo>
                  <a:cubicBezTo>
                    <a:pt x="8286" y="1181"/>
                    <a:pt x="8256" y="1147"/>
                    <a:pt x="8257" y="1113"/>
                  </a:cubicBezTo>
                  <a:cubicBezTo>
                    <a:pt x="8256" y="1075"/>
                    <a:pt x="8290" y="1045"/>
                    <a:pt x="8324" y="1046"/>
                  </a:cubicBezTo>
                  <a:cubicBezTo>
                    <a:pt x="8362" y="1045"/>
                    <a:pt x="8392" y="1079"/>
                    <a:pt x="8391" y="1113"/>
                  </a:cubicBezTo>
                  <a:close/>
                  <a:moveTo>
                    <a:pt x="9570" y="1113"/>
                  </a:moveTo>
                  <a:cubicBezTo>
                    <a:pt x="9571" y="1151"/>
                    <a:pt x="9537" y="1181"/>
                    <a:pt x="9503" y="1180"/>
                  </a:cubicBezTo>
                  <a:cubicBezTo>
                    <a:pt x="9465" y="1181"/>
                    <a:pt x="9435" y="1147"/>
                    <a:pt x="9436" y="1113"/>
                  </a:cubicBezTo>
                  <a:cubicBezTo>
                    <a:pt x="9435" y="1075"/>
                    <a:pt x="9469" y="1045"/>
                    <a:pt x="9503" y="1046"/>
                  </a:cubicBezTo>
                  <a:cubicBezTo>
                    <a:pt x="9541" y="1045"/>
                    <a:pt x="9571" y="1079"/>
                    <a:pt x="9570" y="1113"/>
                  </a:cubicBezTo>
                  <a:close/>
                  <a:moveTo>
                    <a:pt x="10750" y="1113"/>
                  </a:moveTo>
                  <a:cubicBezTo>
                    <a:pt x="10751" y="1151"/>
                    <a:pt x="10717" y="1181"/>
                    <a:pt x="10683" y="1180"/>
                  </a:cubicBezTo>
                  <a:cubicBezTo>
                    <a:pt x="10645" y="1181"/>
                    <a:pt x="10615" y="1147"/>
                    <a:pt x="10616" y="1113"/>
                  </a:cubicBezTo>
                  <a:cubicBezTo>
                    <a:pt x="10615" y="1075"/>
                    <a:pt x="10649" y="1045"/>
                    <a:pt x="10683" y="1046"/>
                  </a:cubicBezTo>
                  <a:cubicBezTo>
                    <a:pt x="10721" y="1045"/>
                    <a:pt x="10751" y="1079"/>
                    <a:pt x="10750" y="1113"/>
                  </a:cubicBezTo>
                  <a:close/>
                  <a:moveTo>
                    <a:pt x="11930" y="1113"/>
                  </a:moveTo>
                  <a:cubicBezTo>
                    <a:pt x="11931" y="1151"/>
                    <a:pt x="11897" y="1181"/>
                    <a:pt x="11863" y="1180"/>
                  </a:cubicBezTo>
                  <a:cubicBezTo>
                    <a:pt x="11825" y="1181"/>
                    <a:pt x="11795" y="1147"/>
                    <a:pt x="11796" y="1113"/>
                  </a:cubicBezTo>
                  <a:cubicBezTo>
                    <a:pt x="11795" y="1075"/>
                    <a:pt x="11829" y="1045"/>
                    <a:pt x="11863" y="1046"/>
                  </a:cubicBezTo>
                  <a:cubicBezTo>
                    <a:pt x="11901" y="1045"/>
                    <a:pt x="11931" y="1079"/>
                    <a:pt x="11930" y="1113"/>
                  </a:cubicBezTo>
                  <a:close/>
                  <a:moveTo>
                    <a:pt x="13109" y="1113"/>
                  </a:moveTo>
                  <a:cubicBezTo>
                    <a:pt x="13110" y="1151"/>
                    <a:pt x="13076" y="1181"/>
                    <a:pt x="13042" y="1180"/>
                  </a:cubicBezTo>
                  <a:cubicBezTo>
                    <a:pt x="13004" y="1181"/>
                    <a:pt x="12974" y="1147"/>
                    <a:pt x="12975" y="1113"/>
                  </a:cubicBezTo>
                  <a:cubicBezTo>
                    <a:pt x="12974" y="1075"/>
                    <a:pt x="13008" y="1045"/>
                    <a:pt x="13042" y="1046"/>
                  </a:cubicBezTo>
                  <a:cubicBezTo>
                    <a:pt x="13080" y="1045"/>
                    <a:pt x="13110" y="1079"/>
                    <a:pt x="13109" y="1113"/>
                  </a:cubicBezTo>
                  <a:close/>
                  <a:moveTo>
                    <a:pt x="134" y="2158"/>
                  </a:moveTo>
                  <a:cubicBezTo>
                    <a:pt x="135" y="2196"/>
                    <a:pt x="101" y="2226"/>
                    <a:pt x="67" y="2225"/>
                  </a:cubicBezTo>
                  <a:cubicBezTo>
                    <a:pt x="29" y="2226"/>
                    <a:pt x="-1" y="2192"/>
                    <a:pt x="0" y="2158"/>
                  </a:cubicBezTo>
                  <a:cubicBezTo>
                    <a:pt x="-1" y="2120"/>
                    <a:pt x="33" y="2090"/>
                    <a:pt x="67" y="2091"/>
                  </a:cubicBezTo>
                  <a:cubicBezTo>
                    <a:pt x="105" y="2090"/>
                    <a:pt x="135" y="2124"/>
                    <a:pt x="134" y="2158"/>
                  </a:cubicBezTo>
                  <a:close/>
                  <a:moveTo>
                    <a:pt x="1314" y="2158"/>
                  </a:moveTo>
                  <a:cubicBezTo>
                    <a:pt x="1315" y="2196"/>
                    <a:pt x="1281" y="2226"/>
                    <a:pt x="1247" y="2225"/>
                  </a:cubicBezTo>
                  <a:cubicBezTo>
                    <a:pt x="1209" y="2226"/>
                    <a:pt x="1179" y="2192"/>
                    <a:pt x="1180" y="2158"/>
                  </a:cubicBezTo>
                  <a:cubicBezTo>
                    <a:pt x="1179" y="2120"/>
                    <a:pt x="1213" y="2090"/>
                    <a:pt x="1247" y="2091"/>
                  </a:cubicBezTo>
                  <a:cubicBezTo>
                    <a:pt x="1285" y="2090"/>
                    <a:pt x="1315" y="2124"/>
                    <a:pt x="1314" y="2158"/>
                  </a:cubicBezTo>
                  <a:close/>
                  <a:moveTo>
                    <a:pt x="11930" y="2158"/>
                  </a:moveTo>
                  <a:cubicBezTo>
                    <a:pt x="11931" y="2196"/>
                    <a:pt x="11897" y="2226"/>
                    <a:pt x="11863" y="2225"/>
                  </a:cubicBezTo>
                  <a:cubicBezTo>
                    <a:pt x="11825" y="2226"/>
                    <a:pt x="11795" y="2192"/>
                    <a:pt x="11796" y="2158"/>
                  </a:cubicBezTo>
                  <a:cubicBezTo>
                    <a:pt x="11795" y="2120"/>
                    <a:pt x="11829" y="2090"/>
                    <a:pt x="11863" y="2091"/>
                  </a:cubicBezTo>
                  <a:cubicBezTo>
                    <a:pt x="11901" y="2090"/>
                    <a:pt x="11931" y="2124"/>
                    <a:pt x="11930" y="2158"/>
                  </a:cubicBezTo>
                  <a:close/>
                  <a:moveTo>
                    <a:pt x="13109" y="2158"/>
                  </a:moveTo>
                  <a:cubicBezTo>
                    <a:pt x="13110" y="2196"/>
                    <a:pt x="13076" y="2226"/>
                    <a:pt x="13042" y="2225"/>
                  </a:cubicBezTo>
                  <a:cubicBezTo>
                    <a:pt x="13004" y="2226"/>
                    <a:pt x="12974" y="2192"/>
                    <a:pt x="12975" y="2158"/>
                  </a:cubicBezTo>
                  <a:cubicBezTo>
                    <a:pt x="12974" y="2120"/>
                    <a:pt x="13008" y="2090"/>
                    <a:pt x="13042" y="2091"/>
                  </a:cubicBezTo>
                  <a:cubicBezTo>
                    <a:pt x="13080" y="2090"/>
                    <a:pt x="13110" y="2124"/>
                    <a:pt x="13109" y="2158"/>
                  </a:cubicBezTo>
                  <a:close/>
                  <a:moveTo>
                    <a:pt x="134" y="3204"/>
                  </a:moveTo>
                  <a:cubicBezTo>
                    <a:pt x="135" y="3242"/>
                    <a:pt x="101" y="3272"/>
                    <a:pt x="67" y="3271"/>
                  </a:cubicBezTo>
                  <a:cubicBezTo>
                    <a:pt x="29" y="3272"/>
                    <a:pt x="-1" y="3238"/>
                    <a:pt x="0" y="3204"/>
                  </a:cubicBezTo>
                  <a:cubicBezTo>
                    <a:pt x="-1" y="3166"/>
                    <a:pt x="33" y="3136"/>
                    <a:pt x="67" y="3137"/>
                  </a:cubicBezTo>
                  <a:cubicBezTo>
                    <a:pt x="105" y="3136"/>
                    <a:pt x="135" y="3170"/>
                    <a:pt x="134" y="3204"/>
                  </a:cubicBezTo>
                  <a:close/>
                  <a:moveTo>
                    <a:pt x="1314" y="3204"/>
                  </a:moveTo>
                  <a:cubicBezTo>
                    <a:pt x="1315" y="3242"/>
                    <a:pt x="1281" y="3272"/>
                    <a:pt x="1247" y="3271"/>
                  </a:cubicBezTo>
                  <a:cubicBezTo>
                    <a:pt x="1209" y="3272"/>
                    <a:pt x="1179" y="3238"/>
                    <a:pt x="1180" y="3204"/>
                  </a:cubicBezTo>
                  <a:cubicBezTo>
                    <a:pt x="1179" y="3166"/>
                    <a:pt x="1213" y="3136"/>
                    <a:pt x="1247" y="3137"/>
                  </a:cubicBezTo>
                  <a:cubicBezTo>
                    <a:pt x="1285" y="3136"/>
                    <a:pt x="1315" y="3170"/>
                    <a:pt x="1314" y="3204"/>
                  </a:cubicBezTo>
                  <a:close/>
                  <a:moveTo>
                    <a:pt x="11930" y="3204"/>
                  </a:moveTo>
                  <a:cubicBezTo>
                    <a:pt x="11931" y="3242"/>
                    <a:pt x="11897" y="3272"/>
                    <a:pt x="11863" y="3271"/>
                  </a:cubicBezTo>
                  <a:cubicBezTo>
                    <a:pt x="11825" y="3272"/>
                    <a:pt x="11795" y="3238"/>
                    <a:pt x="11796" y="3204"/>
                  </a:cubicBezTo>
                  <a:cubicBezTo>
                    <a:pt x="11795" y="3166"/>
                    <a:pt x="11829" y="3136"/>
                    <a:pt x="11863" y="3137"/>
                  </a:cubicBezTo>
                  <a:cubicBezTo>
                    <a:pt x="11901" y="3136"/>
                    <a:pt x="11931" y="3170"/>
                    <a:pt x="11930" y="3204"/>
                  </a:cubicBezTo>
                  <a:close/>
                  <a:moveTo>
                    <a:pt x="13109" y="3204"/>
                  </a:moveTo>
                  <a:cubicBezTo>
                    <a:pt x="13110" y="3242"/>
                    <a:pt x="13076" y="3272"/>
                    <a:pt x="13042" y="3271"/>
                  </a:cubicBezTo>
                  <a:cubicBezTo>
                    <a:pt x="13004" y="3272"/>
                    <a:pt x="12974" y="3238"/>
                    <a:pt x="12975" y="3204"/>
                  </a:cubicBezTo>
                  <a:cubicBezTo>
                    <a:pt x="12974" y="3166"/>
                    <a:pt x="13008" y="3136"/>
                    <a:pt x="13042" y="3137"/>
                  </a:cubicBezTo>
                  <a:cubicBezTo>
                    <a:pt x="13080" y="3136"/>
                    <a:pt x="13110" y="3170"/>
                    <a:pt x="13109" y="3204"/>
                  </a:cubicBezTo>
                  <a:close/>
                  <a:moveTo>
                    <a:pt x="134" y="4250"/>
                  </a:moveTo>
                  <a:cubicBezTo>
                    <a:pt x="135" y="4288"/>
                    <a:pt x="101" y="4318"/>
                    <a:pt x="67" y="4317"/>
                  </a:cubicBezTo>
                  <a:cubicBezTo>
                    <a:pt x="29" y="4318"/>
                    <a:pt x="-1" y="4284"/>
                    <a:pt x="0" y="4250"/>
                  </a:cubicBezTo>
                  <a:cubicBezTo>
                    <a:pt x="-1" y="4212"/>
                    <a:pt x="33" y="4182"/>
                    <a:pt x="67" y="4183"/>
                  </a:cubicBezTo>
                  <a:cubicBezTo>
                    <a:pt x="105" y="4182"/>
                    <a:pt x="135" y="4216"/>
                    <a:pt x="134" y="4250"/>
                  </a:cubicBezTo>
                  <a:close/>
                  <a:moveTo>
                    <a:pt x="1314" y="4250"/>
                  </a:moveTo>
                  <a:cubicBezTo>
                    <a:pt x="1315" y="4288"/>
                    <a:pt x="1281" y="4318"/>
                    <a:pt x="1247" y="4317"/>
                  </a:cubicBezTo>
                  <a:cubicBezTo>
                    <a:pt x="1209" y="4318"/>
                    <a:pt x="1179" y="4284"/>
                    <a:pt x="1180" y="4250"/>
                  </a:cubicBezTo>
                  <a:cubicBezTo>
                    <a:pt x="1179" y="4212"/>
                    <a:pt x="1213" y="4182"/>
                    <a:pt x="1247" y="4183"/>
                  </a:cubicBezTo>
                  <a:cubicBezTo>
                    <a:pt x="1285" y="4182"/>
                    <a:pt x="1315" y="4216"/>
                    <a:pt x="1314" y="4250"/>
                  </a:cubicBezTo>
                  <a:close/>
                  <a:moveTo>
                    <a:pt x="2493" y="4250"/>
                  </a:moveTo>
                  <a:cubicBezTo>
                    <a:pt x="2494" y="4288"/>
                    <a:pt x="2460" y="4318"/>
                    <a:pt x="2426" y="4317"/>
                  </a:cubicBezTo>
                  <a:cubicBezTo>
                    <a:pt x="2388" y="4318"/>
                    <a:pt x="2358" y="4284"/>
                    <a:pt x="2359" y="4250"/>
                  </a:cubicBezTo>
                  <a:cubicBezTo>
                    <a:pt x="2358" y="4212"/>
                    <a:pt x="2392" y="4182"/>
                    <a:pt x="2426" y="4183"/>
                  </a:cubicBezTo>
                  <a:cubicBezTo>
                    <a:pt x="2464" y="4182"/>
                    <a:pt x="2494" y="4216"/>
                    <a:pt x="2493" y="4250"/>
                  </a:cubicBezTo>
                  <a:close/>
                  <a:moveTo>
                    <a:pt x="10750" y="4250"/>
                  </a:moveTo>
                  <a:cubicBezTo>
                    <a:pt x="10751" y="4288"/>
                    <a:pt x="10717" y="4318"/>
                    <a:pt x="10683" y="4317"/>
                  </a:cubicBezTo>
                  <a:cubicBezTo>
                    <a:pt x="10645" y="4318"/>
                    <a:pt x="10615" y="4284"/>
                    <a:pt x="10616" y="4250"/>
                  </a:cubicBezTo>
                  <a:cubicBezTo>
                    <a:pt x="10615" y="4212"/>
                    <a:pt x="10649" y="4182"/>
                    <a:pt x="10683" y="4183"/>
                  </a:cubicBezTo>
                  <a:cubicBezTo>
                    <a:pt x="10721" y="4182"/>
                    <a:pt x="10751" y="4216"/>
                    <a:pt x="10750" y="4250"/>
                  </a:cubicBezTo>
                  <a:close/>
                  <a:moveTo>
                    <a:pt x="11930" y="4250"/>
                  </a:moveTo>
                  <a:cubicBezTo>
                    <a:pt x="11931" y="4288"/>
                    <a:pt x="11897" y="4318"/>
                    <a:pt x="11863" y="4317"/>
                  </a:cubicBezTo>
                  <a:cubicBezTo>
                    <a:pt x="11825" y="4318"/>
                    <a:pt x="11795" y="4284"/>
                    <a:pt x="11796" y="4250"/>
                  </a:cubicBezTo>
                  <a:cubicBezTo>
                    <a:pt x="11795" y="4212"/>
                    <a:pt x="11829" y="4182"/>
                    <a:pt x="11863" y="4183"/>
                  </a:cubicBezTo>
                  <a:cubicBezTo>
                    <a:pt x="11901" y="4182"/>
                    <a:pt x="11931" y="4216"/>
                    <a:pt x="11930" y="4250"/>
                  </a:cubicBezTo>
                  <a:close/>
                  <a:moveTo>
                    <a:pt x="13109" y="4250"/>
                  </a:moveTo>
                  <a:cubicBezTo>
                    <a:pt x="13110" y="4288"/>
                    <a:pt x="13076" y="4318"/>
                    <a:pt x="13042" y="4317"/>
                  </a:cubicBezTo>
                  <a:cubicBezTo>
                    <a:pt x="13004" y="4318"/>
                    <a:pt x="12974" y="4284"/>
                    <a:pt x="12975" y="4250"/>
                  </a:cubicBezTo>
                  <a:cubicBezTo>
                    <a:pt x="12974" y="4212"/>
                    <a:pt x="13008" y="4182"/>
                    <a:pt x="13042" y="4183"/>
                  </a:cubicBezTo>
                  <a:cubicBezTo>
                    <a:pt x="13080" y="4182"/>
                    <a:pt x="13110" y="4216"/>
                    <a:pt x="13109" y="4250"/>
                  </a:cubicBezTo>
                  <a:close/>
                  <a:moveTo>
                    <a:pt x="134" y="5295"/>
                  </a:moveTo>
                  <a:cubicBezTo>
                    <a:pt x="135" y="5333"/>
                    <a:pt x="101" y="5363"/>
                    <a:pt x="67" y="5362"/>
                  </a:cubicBezTo>
                  <a:cubicBezTo>
                    <a:pt x="29" y="5363"/>
                    <a:pt x="-1" y="5329"/>
                    <a:pt x="0" y="5295"/>
                  </a:cubicBezTo>
                  <a:cubicBezTo>
                    <a:pt x="-1" y="5257"/>
                    <a:pt x="33" y="5227"/>
                    <a:pt x="67" y="5228"/>
                  </a:cubicBezTo>
                  <a:cubicBezTo>
                    <a:pt x="105" y="5227"/>
                    <a:pt x="135" y="5261"/>
                    <a:pt x="134" y="5295"/>
                  </a:cubicBezTo>
                  <a:close/>
                  <a:moveTo>
                    <a:pt x="1314" y="5295"/>
                  </a:moveTo>
                  <a:cubicBezTo>
                    <a:pt x="1315" y="5333"/>
                    <a:pt x="1281" y="5363"/>
                    <a:pt x="1247" y="5362"/>
                  </a:cubicBezTo>
                  <a:cubicBezTo>
                    <a:pt x="1209" y="5363"/>
                    <a:pt x="1179" y="5329"/>
                    <a:pt x="1180" y="5295"/>
                  </a:cubicBezTo>
                  <a:cubicBezTo>
                    <a:pt x="1179" y="5257"/>
                    <a:pt x="1213" y="5227"/>
                    <a:pt x="1247" y="5228"/>
                  </a:cubicBezTo>
                  <a:cubicBezTo>
                    <a:pt x="1285" y="5227"/>
                    <a:pt x="1315" y="5261"/>
                    <a:pt x="1314" y="5295"/>
                  </a:cubicBezTo>
                  <a:close/>
                  <a:moveTo>
                    <a:pt x="2493" y="5295"/>
                  </a:moveTo>
                  <a:cubicBezTo>
                    <a:pt x="2494" y="5333"/>
                    <a:pt x="2460" y="5363"/>
                    <a:pt x="2426" y="5362"/>
                  </a:cubicBezTo>
                  <a:cubicBezTo>
                    <a:pt x="2388" y="5363"/>
                    <a:pt x="2358" y="5329"/>
                    <a:pt x="2359" y="5295"/>
                  </a:cubicBezTo>
                  <a:cubicBezTo>
                    <a:pt x="2358" y="5257"/>
                    <a:pt x="2392" y="5227"/>
                    <a:pt x="2426" y="5228"/>
                  </a:cubicBezTo>
                  <a:cubicBezTo>
                    <a:pt x="2464" y="5227"/>
                    <a:pt x="2494" y="5261"/>
                    <a:pt x="2493" y="5295"/>
                  </a:cubicBezTo>
                  <a:close/>
                  <a:moveTo>
                    <a:pt x="10750" y="5295"/>
                  </a:moveTo>
                  <a:cubicBezTo>
                    <a:pt x="10751" y="5333"/>
                    <a:pt x="10717" y="5363"/>
                    <a:pt x="10683" y="5362"/>
                  </a:cubicBezTo>
                  <a:cubicBezTo>
                    <a:pt x="10645" y="5363"/>
                    <a:pt x="10615" y="5329"/>
                    <a:pt x="10616" y="5295"/>
                  </a:cubicBezTo>
                  <a:cubicBezTo>
                    <a:pt x="10615" y="5257"/>
                    <a:pt x="10649" y="5227"/>
                    <a:pt x="10683" y="5228"/>
                  </a:cubicBezTo>
                  <a:cubicBezTo>
                    <a:pt x="10721" y="5227"/>
                    <a:pt x="10751" y="5261"/>
                    <a:pt x="10750" y="5295"/>
                  </a:cubicBezTo>
                  <a:close/>
                  <a:moveTo>
                    <a:pt x="11930" y="5295"/>
                  </a:moveTo>
                  <a:cubicBezTo>
                    <a:pt x="11931" y="5333"/>
                    <a:pt x="11897" y="5363"/>
                    <a:pt x="11863" y="5362"/>
                  </a:cubicBezTo>
                  <a:cubicBezTo>
                    <a:pt x="11825" y="5363"/>
                    <a:pt x="11795" y="5329"/>
                    <a:pt x="11796" y="5295"/>
                  </a:cubicBezTo>
                  <a:cubicBezTo>
                    <a:pt x="11795" y="5257"/>
                    <a:pt x="11829" y="5227"/>
                    <a:pt x="11863" y="5228"/>
                  </a:cubicBezTo>
                  <a:cubicBezTo>
                    <a:pt x="11901" y="5227"/>
                    <a:pt x="11931" y="5261"/>
                    <a:pt x="11930" y="5295"/>
                  </a:cubicBezTo>
                  <a:close/>
                  <a:moveTo>
                    <a:pt x="13109" y="5295"/>
                  </a:moveTo>
                  <a:cubicBezTo>
                    <a:pt x="13110" y="5333"/>
                    <a:pt x="13076" y="5363"/>
                    <a:pt x="13042" y="5362"/>
                  </a:cubicBezTo>
                  <a:cubicBezTo>
                    <a:pt x="13004" y="5363"/>
                    <a:pt x="12974" y="5329"/>
                    <a:pt x="12975" y="5295"/>
                  </a:cubicBezTo>
                  <a:cubicBezTo>
                    <a:pt x="12974" y="5257"/>
                    <a:pt x="13008" y="5227"/>
                    <a:pt x="13042" y="5228"/>
                  </a:cubicBezTo>
                  <a:cubicBezTo>
                    <a:pt x="13080" y="5227"/>
                    <a:pt x="13110" y="5261"/>
                    <a:pt x="13109" y="5295"/>
                  </a:cubicBezTo>
                  <a:close/>
                  <a:moveTo>
                    <a:pt x="134" y="6341"/>
                  </a:moveTo>
                  <a:cubicBezTo>
                    <a:pt x="135" y="6379"/>
                    <a:pt x="101" y="6409"/>
                    <a:pt x="67" y="6408"/>
                  </a:cubicBezTo>
                  <a:cubicBezTo>
                    <a:pt x="29" y="6409"/>
                    <a:pt x="-1" y="6375"/>
                    <a:pt x="0" y="6341"/>
                  </a:cubicBezTo>
                  <a:cubicBezTo>
                    <a:pt x="-1" y="6303"/>
                    <a:pt x="33" y="6273"/>
                    <a:pt x="67" y="6274"/>
                  </a:cubicBezTo>
                  <a:cubicBezTo>
                    <a:pt x="105" y="6273"/>
                    <a:pt x="135" y="6307"/>
                    <a:pt x="134" y="6341"/>
                  </a:cubicBezTo>
                  <a:close/>
                  <a:moveTo>
                    <a:pt x="1314" y="6341"/>
                  </a:moveTo>
                  <a:cubicBezTo>
                    <a:pt x="1315" y="6379"/>
                    <a:pt x="1281" y="6409"/>
                    <a:pt x="1247" y="6408"/>
                  </a:cubicBezTo>
                  <a:cubicBezTo>
                    <a:pt x="1209" y="6409"/>
                    <a:pt x="1179" y="6375"/>
                    <a:pt x="1180" y="6341"/>
                  </a:cubicBezTo>
                  <a:cubicBezTo>
                    <a:pt x="1179" y="6303"/>
                    <a:pt x="1213" y="6273"/>
                    <a:pt x="1247" y="6274"/>
                  </a:cubicBezTo>
                  <a:cubicBezTo>
                    <a:pt x="1285" y="6273"/>
                    <a:pt x="1315" y="6307"/>
                    <a:pt x="1314" y="6341"/>
                  </a:cubicBezTo>
                  <a:close/>
                  <a:moveTo>
                    <a:pt x="2493" y="6341"/>
                  </a:moveTo>
                  <a:cubicBezTo>
                    <a:pt x="2494" y="6379"/>
                    <a:pt x="2460" y="6409"/>
                    <a:pt x="2426" y="6408"/>
                  </a:cubicBezTo>
                  <a:cubicBezTo>
                    <a:pt x="2388" y="6409"/>
                    <a:pt x="2358" y="6375"/>
                    <a:pt x="2359" y="6341"/>
                  </a:cubicBezTo>
                  <a:cubicBezTo>
                    <a:pt x="2358" y="6303"/>
                    <a:pt x="2392" y="6273"/>
                    <a:pt x="2426" y="6274"/>
                  </a:cubicBezTo>
                  <a:cubicBezTo>
                    <a:pt x="2464" y="6273"/>
                    <a:pt x="2494" y="6307"/>
                    <a:pt x="2493" y="6341"/>
                  </a:cubicBezTo>
                  <a:close/>
                  <a:moveTo>
                    <a:pt x="3673" y="6341"/>
                  </a:moveTo>
                  <a:cubicBezTo>
                    <a:pt x="3674" y="6379"/>
                    <a:pt x="3640" y="6409"/>
                    <a:pt x="3606" y="6408"/>
                  </a:cubicBezTo>
                  <a:cubicBezTo>
                    <a:pt x="3568" y="6409"/>
                    <a:pt x="3538" y="6375"/>
                    <a:pt x="3539" y="6341"/>
                  </a:cubicBezTo>
                  <a:cubicBezTo>
                    <a:pt x="3538" y="6303"/>
                    <a:pt x="3572" y="6273"/>
                    <a:pt x="3606" y="6274"/>
                  </a:cubicBezTo>
                  <a:cubicBezTo>
                    <a:pt x="3644" y="6273"/>
                    <a:pt x="3674" y="6307"/>
                    <a:pt x="3673" y="6341"/>
                  </a:cubicBezTo>
                  <a:close/>
                  <a:moveTo>
                    <a:pt x="11930" y="6341"/>
                  </a:moveTo>
                  <a:cubicBezTo>
                    <a:pt x="11931" y="6379"/>
                    <a:pt x="11897" y="6409"/>
                    <a:pt x="11863" y="6408"/>
                  </a:cubicBezTo>
                  <a:cubicBezTo>
                    <a:pt x="11825" y="6409"/>
                    <a:pt x="11795" y="6375"/>
                    <a:pt x="11796" y="6341"/>
                  </a:cubicBezTo>
                  <a:cubicBezTo>
                    <a:pt x="11795" y="6303"/>
                    <a:pt x="11829" y="6273"/>
                    <a:pt x="11863" y="6274"/>
                  </a:cubicBezTo>
                  <a:cubicBezTo>
                    <a:pt x="11901" y="6273"/>
                    <a:pt x="11931" y="6307"/>
                    <a:pt x="11930" y="6341"/>
                  </a:cubicBezTo>
                  <a:close/>
                  <a:moveTo>
                    <a:pt x="13109" y="6341"/>
                  </a:moveTo>
                  <a:cubicBezTo>
                    <a:pt x="13110" y="6379"/>
                    <a:pt x="13076" y="6409"/>
                    <a:pt x="13042" y="6408"/>
                  </a:cubicBezTo>
                  <a:cubicBezTo>
                    <a:pt x="13004" y="6409"/>
                    <a:pt x="12974" y="6375"/>
                    <a:pt x="12975" y="6341"/>
                  </a:cubicBezTo>
                  <a:cubicBezTo>
                    <a:pt x="12974" y="6303"/>
                    <a:pt x="13008" y="6273"/>
                    <a:pt x="13042" y="6274"/>
                  </a:cubicBezTo>
                  <a:cubicBezTo>
                    <a:pt x="13080" y="6273"/>
                    <a:pt x="13110" y="6307"/>
                    <a:pt x="13109" y="6341"/>
                  </a:cubicBezTo>
                  <a:close/>
                  <a:moveTo>
                    <a:pt x="134" y="7386"/>
                  </a:moveTo>
                  <a:cubicBezTo>
                    <a:pt x="135" y="7424"/>
                    <a:pt x="101" y="7454"/>
                    <a:pt x="67" y="7453"/>
                  </a:cubicBezTo>
                  <a:cubicBezTo>
                    <a:pt x="29" y="7454"/>
                    <a:pt x="-1" y="7420"/>
                    <a:pt x="0" y="7386"/>
                  </a:cubicBezTo>
                  <a:cubicBezTo>
                    <a:pt x="-1" y="7348"/>
                    <a:pt x="33" y="7318"/>
                    <a:pt x="67" y="7319"/>
                  </a:cubicBezTo>
                  <a:cubicBezTo>
                    <a:pt x="105" y="7318"/>
                    <a:pt x="135" y="7352"/>
                    <a:pt x="134" y="7386"/>
                  </a:cubicBezTo>
                  <a:close/>
                  <a:moveTo>
                    <a:pt x="1314" y="7386"/>
                  </a:moveTo>
                  <a:cubicBezTo>
                    <a:pt x="1315" y="7424"/>
                    <a:pt x="1281" y="7454"/>
                    <a:pt x="1247" y="7453"/>
                  </a:cubicBezTo>
                  <a:cubicBezTo>
                    <a:pt x="1209" y="7454"/>
                    <a:pt x="1179" y="7420"/>
                    <a:pt x="1180" y="7386"/>
                  </a:cubicBezTo>
                  <a:cubicBezTo>
                    <a:pt x="1179" y="7348"/>
                    <a:pt x="1213" y="7318"/>
                    <a:pt x="1247" y="7319"/>
                  </a:cubicBezTo>
                  <a:cubicBezTo>
                    <a:pt x="1285" y="7318"/>
                    <a:pt x="1315" y="7352"/>
                    <a:pt x="1314" y="7386"/>
                  </a:cubicBezTo>
                  <a:close/>
                  <a:moveTo>
                    <a:pt x="2493" y="7386"/>
                  </a:moveTo>
                  <a:cubicBezTo>
                    <a:pt x="2494" y="7424"/>
                    <a:pt x="2460" y="7454"/>
                    <a:pt x="2426" y="7453"/>
                  </a:cubicBezTo>
                  <a:cubicBezTo>
                    <a:pt x="2388" y="7454"/>
                    <a:pt x="2358" y="7420"/>
                    <a:pt x="2359" y="7386"/>
                  </a:cubicBezTo>
                  <a:cubicBezTo>
                    <a:pt x="2358" y="7348"/>
                    <a:pt x="2392" y="7318"/>
                    <a:pt x="2426" y="7319"/>
                  </a:cubicBezTo>
                  <a:cubicBezTo>
                    <a:pt x="2464" y="7318"/>
                    <a:pt x="2494" y="7352"/>
                    <a:pt x="2493" y="7386"/>
                  </a:cubicBezTo>
                  <a:close/>
                  <a:moveTo>
                    <a:pt x="3673" y="7386"/>
                  </a:moveTo>
                  <a:cubicBezTo>
                    <a:pt x="3674" y="7424"/>
                    <a:pt x="3640" y="7454"/>
                    <a:pt x="3606" y="7453"/>
                  </a:cubicBezTo>
                  <a:cubicBezTo>
                    <a:pt x="3568" y="7454"/>
                    <a:pt x="3538" y="7420"/>
                    <a:pt x="3539" y="7386"/>
                  </a:cubicBezTo>
                  <a:cubicBezTo>
                    <a:pt x="3538" y="7348"/>
                    <a:pt x="3572" y="7318"/>
                    <a:pt x="3606" y="7319"/>
                  </a:cubicBezTo>
                  <a:cubicBezTo>
                    <a:pt x="3644" y="7318"/>
                    <a:pt x="3674" y="7352"/>
                    <a:pt x="3673" y="7386"/>
                  </a:cubicBezTo>
                  <a:close/>
                  <a:moveTo>
                    <a:pt x="4852" y="7386"/>
                  </a:moveTo>
                  <a:cubicBezTo>
                    <a:pt x="4853" y="7424"/>
                    <a:pt x="4819" y="7454"/>
                    <a:pt x="4785" y="7453"/>
                  </a:cubicBezTo>
                  <a:cubicBezTo>
                    <a:pt x="4747" y="7454"/>
                    <a:pt x="4717" y="7420"/>
                    <a:pt x="4718" y="7386"/>
                  </a:cubicBezTo>
                  <a:cubicBezTo>
                    <a:pt x="4717" y="7348"/>
                    <a:pt x="4751" y="7318"/>
                    <a:pt x="4785" y="7319"/>
                  </a:cubicBezTo>
                  <a:cubicBezTo>
                    <a:pt x="4823" y="7318"/>
                    <a:pt x="4853" y="7352"/>
                    <a:pt x="4852" y="7386"/>
                  </a:cubicBezTo>
                  <a:close/>
                  <a:moveTo>
                    <a:pt x="6032" y="7386"/>
                  </a:moveTo>
                  <a:cubicBezTo>
                    <a:pt x="6033" y="7424"/>
                    <a:pt x="5999" y="7454"/>
                    <a:pt x="5965" y="7453"/>
                  </a:cubicBezTo>
                  <a:cubicBezTo>
                    <a:pt x="5927" y="7454"/>
                    <a:pt x="5897" y="7420"/>
                    <a:pt x="5898" y="7386"/>
                  </a:cubicBezTo>
                  <a:cubicBezTo>
                    <a:pt x="5897" y="7348"/>
                    <a:pt x="5931" y="7318"/>
                    <a:pt x="5965" y="7319"/>
                  </a:cubicBezTo>
                  <a:cubicBezTo>
                    <a:pt x="6003" y="7318"/>
                    <a:pt x="6033" y="7352"/>
                    <a:pt x="6032" y="7386"/>
                  </a:cubicBezTo>
                  <a:close/>
                  <a:moveTo>
                    <a:pt x="7211" y="7386"/>
                  </a:moveTo>
                  <a:cubicBezTo>
                    <a:pt x="7212" y="7424"/>
                    <a:pt x="7178" y="7454"/>
                    <a:pt x="7144" y="7453"/>
                  </a:cubicBezTo>
                  <a:cubicBezTo>
                    <a:pt x="7106" y="7454"/>
                    <a:pt x="7076" y="7420"/>
                    <a:pt x="7077" y="7386"/>
                  </a:cubicBezTo>
                  <a:cubicBezTo>
                    <a:pt x="7076" y="7348"/>
                    <a:pt x="7110" y="7318"/>
                    <a:pt x="7144" y="7319"/>
                  </a:cubicBezTo>
                  <a:cubicBezTo>
                    <a:pt x="7182" y="7318"/>
                    <a:pt x="7212" y="7352"/>
                    <a:pt x="7211" y="7386"/>
                  </a:cubicBezTo>
                  <a:close/>
                  <a:moveTo>
                    <a:pt x="8391" y="7386"/>
                  </a:moveTo>
                  <a:cubicBezTo>
                    <a:pt x="8392" y="7424"/>
                    <a:pt x="8358" y="7454"/>
                    <a:pt x="8324" y="7453"/>
                  </a:cubicBezTo>
                  <a:cubicBezTo>
                    <a:pt x="8286" y="7454"/>
                    <a:pt x="8256" y="7420"/>
                    <a:pt x="8257" y="7386"/>
                  </a:cubicBezTo>
                  <a:cubicBezTo>
                    <a:pt x="8256" y="7348"/>
                    <a:pt x="8290" y="7318"/>
                    <a:pt x="8324" y="7319"/>
                  </a:cubicBezTo>
                  <a:cubicBezTo>
                    <a:pt x="8362" y="7318"/>
                    <a:pt x="8392" y="7352"/>
                    <a:pt x="8391" y="7386"/>
                  </a:cubicBezTo>
                  <a:close/>
                  <a:moveTo>
                    <a:pt x="9570" y="7386"/>
                  </a:moveTo>
                  <a:cubicBezTo>
                    <a:pt x="9571" y="7424"/>
                    <a:pt x="9537" y="7454"/>
                    <a:pt x="9503" y="7453"/>
                  </a:cubicBezTo>
                  <a:cubicBezTo>
                    <a:pt x="9465" y="7454"/>
                    <a:pt x="9435" y="7420"/>
                    <a:pt x="9436" y="7386"/>
                  </a:cubicBezTo>
                  <a:cubicBezTo>
                    <a:pt x="9435" y="7348"/>
                    <a:pt x="9469" y="7318"/>
                    <a:pt x="9503" y="7319"/>
                  </a:cubicBezTo>
                  <a:cubicBezTo>
                    <a:pt x="9541" y="7318"/>
                    <a:pt x="9571" y="7352"/>
                    <a:pt x="9570" y="7386"/>
                  </a:cubicBezTo>
                  <a:close/>
                  <a:moveTo>
                    <a:pt x="10750" y="7386"/>
                  </a:moveTo>
                  <a:cubicBezTo>
                    <a:pt x="10751" y="7424"/>
                    <a:pt x="10717" y="7454"/>
                    <a:pt x="10683" y="7453"/>
                  </a:cubicBezTo>
                  <a:cubicBezTo>
                    <a:pt x="10645" y="7454"/>
                    <a:pt x="10615" y="7420"/>
                    <a:pt x="10616" y="7386"/>
                  </a:cubicBezTo>
                  <a:cubicBezTo>
                    <a:pt x="10615" y="7348"/>
                    <a:pt x="10649" y="7318"/>
                    <a:pt x="10683" y="7319"/>
                  </a:cubicBezTo>
                  <a:cubicBezTo>
                    <a:pt x="10721" y="7318"/>
                    <a:pt x="10751" y="7352"/>
                    <a:pt x="10750" y="7386"/>
                  </a:cubicBezTo>
                  <a:close/>
                  <a:moveTo>
                    <a:pt x="11930" y="7386"/>
                  </a:moveTo>
                  <a:cubicBezTo>
                    <a:pt x="11931" y="7424"/>
                    <a:pt x="11897" y="7454"/>
                    <a:pt x="11863" y="7453"/>
                  </a:cubicBezTo>
                  <a:cubicBezTo>
                    <a:pt x="11825" y="7454"/>
                    <a:pt x="11795" y="7420"/>
                    <a:pt x="11796" y="7386"/>
                  </a:cubicBezTo>
                  <a:cubicBezTo>
                    <a:pt x="11795" y="7348"/>
                    <a:pt x="11829" y="7318"/>
                    <a:pt x="11863" y="7319"/>
                  </a:cubicBezTo>
                  <a:cubicBezTo>
                    <a:pt x="11901" y="7318"/>
                    <a:pt x="11931" y="7352"/>
                    <a:pt x="11930" y="7386"/>
                  </a:cubicBezTo>
                  <a:close/>
                  <a:moveTo>
                    <a:pt x="13109" y="7386"/>
                  </a:moveTo>
                  <a:cubicBezTo>
                    <a:pt x="13110" y="7424"/>
                    <a:pt x="13076" y="7454"/>
                    <a:pt x="13042" y="7453"/>
                  </a:cubicBezTo>
                  <a:cubicBezTo>
                    <a:pt x="13004" y="7454"/>
                    <a:pt x="12974" y="7420"/>
                    <a:pt x="12975" y="7386"/>
                  </a:cubicBezTo>
                  <a:cubicBezTo>
                    <a:pt x="12974" y="7348"/>
                    <a:pt x="13008" y="7318"/>
                    <a:pt x="13042" y="7319"/>
                  </a:cubicBezTo>
                  <a:cubicBezTo>
                    <a:pt x="13080" y="7318"/>
                    <a:pt x="13110" y="7352"/>
                    <a:pt x="13109" y="7386"/>
                  </a:cubicBezTo>
                  <a:close/>
                  <a:moveTo>
                    <a:pt x="4852" y="1117"/>
                  </a:moveTo>
                  <a:cubicBezTo>
                    <a:pt x="4853" y="1155"/>
                    <a:pt x="4819" y="1185"/>
                    <a:pt x="4785" y="1184"/>
                  </a:cubicBezTo>
                  <a:cubicBezTo>
                    <a:pt x="4747" y="1185"/>
                    <a:pt x="4717" y="1151"/>
                    <a:pt x="4718" y="1117"/>
                  </a:cubicBezTo>
                  <a:cubicBezTo>
                    <a:pt x="4717" y="1079"/>
                    <a:pt x="4751" y="1049"/>
                    <a:pt x="4785" y="1050"/>
                  </a:cubicBezTo>
                  <a:cubicBezTo>
                    <a:pt x="4823" y="1049"/>
                    <a:pt x="4853" y="1083"/>
                    <a:pt x="4852" y="1117"/>
                  </a:cubicBezTo>
                  <a:close/>
                  <a:moveTo>
                    <a:pt x="6032" y="1102"/>
                  </a:moveTo>
                  <a:cubicBezTo>
                    <a:pt x="6033" y="1140"/>
                    <a:pt x="5999" y="1170"/>
                    <a:pt x="5965" y="1169"/>
                  </a:cubicBezTo>
                  <a:cubicBezTo>
                    <a:pt x="5927" y="1170"/>
                    <a:pt x="5897" y="1136"/>
                    <a:pt x="5898" y="1102"/>
                  </a:cubicBezTo>
                  <a:cubicBezTo>
                    <a:pt x="5897" y="1064"/>
                    <a:pt x="5931" y="1034"/>
                    <a:pt x="5965" y="1035"/>
                  </a:cubicBezTo>
                  <a:cubicBezTo>
                    <a:pt x="6003" y="1034"/>
                    <a:pt x="6033" y="1068"/>
                    <a:pt x="6032" y="1102"/>
                  </a:cubicBezTo>
                  <a:close/>
                  <a:moveTo>
                    <a:pt x="7211" y="1102"/>
                  </a:moveTo>
                  <a:cubicBezTo>
                    <a:pt x="7212" y="1140"/>
                    <a:pt x="7178" y="1170"/>
                    <a:pt x="7144" y="1169"/>
                  </a:cubicBezTo>
                  <a:cubicBezTo>
                    <a:pt x="7106" y="1170"/>
                    <a:pt x="7076" y="1136"/>
                    <a:pt x="7077" y="1102"/>
                  </a:cubicBezTo>
                  <a:cubicBezTo>
                    <a:pt x="7076" y="1064"/>
                    <a:pt x="7110" y="1034"/>
                    <a:pt x="7144" y="1035"/>
                  </a:cubicBezTo>
                  <a:cubicBezTo>
                    <a:pt x="7182" y="1034"/>
                    <a:pt x="7212" y="1068"/>
                    <a:pt x="7211" y="1102"/>
                  </a:cubicBezTo>
                  <a:close/>
                  <a:moveTo>
                    <a:pt x="9570" y="6341"/>
                  </a:moveTo>
                  <a:cubicBezTo>
                    <a:pt x="9571" y="6379"/>
                    <a:pt x="9537" y="6409"/>
                    <a:pt x="9503" y="6408"/>
                  </a:cubicBezTo>
                  <a:cubicBezTo>
                    <a:pt x="9465" y="6409"/>
                    <a:pt x="9435" y="6375"/>
                    <a:pt x="9436" y="6341"/>
                  </a:cubicBezTo>
                  <a:cubicBezTo>
                    <a:pt x="9435" y="6303"/>
                    <a:pt x="9469" y="6273"/>
                    <a:pt x="9503" y="6274"/>
                  </a:cubicBezTo>
                  <a:cubicBezTo>
                    <a:pt x="9541" y="6273"/>
                    <a:pt x="9571" y="6307"/>
                    <a:pt x="9570" y="6341"/>
                  </a:cubicBezTo>
                  <a:close/>
                  <a:moveTo>
                    <a:pt x="10750" y="6341"/>
                  </a:moveTo>
                  <a:cubicBezTo>
                    <a:pt x="10751" y="6379"/>
                    <a:pt x="10717" y="6409"/>
                    <a:pt x="10683" y="6408"/>
                  </a:cubicBezTo>
                  <a:cubicBezTo>
                    <a:pt x="10645" y="6409"/>
                    <a:pt x="10615" y="6375"/>
                    <a:pt x="10616" y="6341"/>
                  </a:cubicBezTo>
                  <a:cubicBezTo>
                    <a:pt x="10615" y="6303"/>
                    <a:pt x="10649" y="6273"/>
                    <a:pt x="10683" y="6274"/>
                  </a:cubicBezTo>
                  <a:cubicBezTo>
                    <a:pt x="10721" y="6273"/>
                    <a:pt x="10751" y="6307"/>
                    <a:pt x="10750" y="6341"/>
                  </a:cubicBezTo>
                  <a:close/>
                </a:path>
              </a:pathLst>
            </a:custGeom>
            <a:solidFill>
              <a:schemeClr val="lt1">
                <a:alpha val="34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2"/>
          <p:cNvSpPr/>
          <p:nvPr>
            <p:ph type="body" idx="1" hasCustomPrompt="1"/>
            <p:custDataLst>
              <p:tags r:id="rId7"/>
            </p:custDataLst>
          </p:nvPr>
        </p:nvSpPr>
        <p:spPr>
          <a:xfrm>
            <a:off x="1652905" y="1650127"/>
            <a:ext cx="8889429" cy="112823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4"/>
          <p:cNvSpPr/>
          <p:nvPr>
            <p:ph type="title" hasCustomPrompt="1"/>
            <p:custDataLst>
              <p:tags r:id="rId8"/>
            </p:custDataLst>
          </p:nvPr>
        </p:nvSpPr>
        <p:spPr>
          <a:xfrm>
            <a:off x="1652270" y="2930762"/>
            <a:ext cx="8890064" cy="227711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4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-1080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0436060" y="-10802"/>
            <a:ext cx="1753527" cy="1753527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5104461"/>
            <a:ext cx="1753527" cy="1753527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0" y="755"/>
            <a:ext cx="12192000" cy="6856489"/>
            <a:chOff x="-182" y="-206"/>
            <a:chExt cx="12195357" cy="6858377"/>
          </a:xfrm>
        </p:grpSpPr>
        <p:sp>
          <p:nvSpPr>
            <p:cNvPr id="3" name="矩形 2"/>
            <p:cNvSpPr/>
            <p:nvPr>
              <p:custDataLst>
                <p:tags r:id="rId3"/>
              </p:custDataLst>
            </p:nvPr>
          </p:nvSpPr>
          <p:spPr>
            <a:xfrm>
              <a:off x="2540" y="0"/>
              <a:ext cx="12192635" cy="6857365"/>
            </a:xfrm>
            <a:prstGeom prst="rect">
              <a:avLst/>
            </a:prstGeom>
            <a:gradFill>
              <a:gsLst>
                <a:gs pos="0">
                  <a:srgbClr val="035D7D"/>
                </a:gs>
                <a:gs pos="100000">
                  <a:srgbClr val="14CD6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0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-182" y="-206"/>
              <a:ext cx="9977022" cy="6858377"/>
            </a:xfrm>
            <a:custGeom>
              <a:avLst/>
              <a:gdLst>
                <a:gd name="connsiteX0" fmla="*/ 4612069 w 9977022"/>
                <a:gd name="connsiteY0" fmla="*/ 0 h 6858377"/>
                <a:gd name="connsiteX1" fmla="*/ 8013836 w 9977022"/>
                <a:gd name="connsiteY1" fmla="*/ 258 h 6858377"/>
                <a:gd name="connsiteX2" fmla="*/ 8017762 w 9977022"/>
                <a:gd name="connsiteY2" fmla="*/ 2440 h 6858377"/>
                <a:gd name="connsiteX3" fmla="*/ 8528197 w 9977022"/>
                <a:gd name="connsiteY3" fmla="*/ 327765 h 6858377"/>
                <a:gd name="connsiteX4" fmla="*/ 9231057 w 9977022"/>
                <a:gd name="connsiteY4" fmla="*/ 5461482 h 6858377"/>
                <a:gd name="connsiteX5" fmla="*/ 8170564 w 9977022"/>
                <a:gd name="connsiteY5" fmla="*/ 6858377 h 6858377"/>
                <a:gd name="connsiteX6" fmla="*/ 223 w 9977022"/>
                <a:gd name="connsiteY6" fmla="*/ 6858231 h 6858377"/>
                <a:gd name="connsiteX7" fmla="*/ 0 w 9977022"/>
                <a:gd name="connsiteY7" fmla="*/ 5502741 h 6858377"/>
                <a:gd name="connsiteX8" fmla="*/ 3394961 w 9977022"/>
                <a:gd name="connsiteY8" fmla="*/ 1030850 h 6858377"/>
                <a:gd name="connsiteX9" fmla="*/ 4603663 w 9977022"/>
                <a:gd name="connsiteY9" fmla="*/ 4775 h 68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7022" h="6858377">
                  <a:moveTo>
                    <a:pt x="4612069" y="0"/>
                  </a:moveTo>
                  <a:lnTo>
                    <a:pt x="8013836" y="258"/>
                  </a:lnTo>
                  <a:lnTo>
                    <a:pt x="8017762" y="2440"/>
                  </a:lnTo>
                  <a:cubicBezTo>
                    <a:pt x="8193629" y="95292"/>
                    <a:pt x="8364828" y="203740"/>
                    <a:pt x="8528197" y="327765"/>
                  </a:cubicBezTo>
                  <a:cubicBezTo>
                    <a:pt x="10140088" y="1551475"/>
                    <a:pt x="10454733" y="3849636"/>
                    <a:pt x="9231057" y="5461482"/>
                  </a:cubicBezTo>
                  <a:lnTo>
                    <a:pt x="8170564" y="6858377"/>
                  </a:lnTo>
                  <a:lnTo>
                    <a:pt x="223" y="6858231"/>
                  </a:lnTo>
                  <a:lnTo>
                    <a:pt x="0" y="5502741"/>
                  </a:lnTo>
                  <a:lnTo>
                    <a:pt x="3394961" y="1030850"/>
                  </a:lnTo>
                  <a:cubicBezTo>
                    <a:pt x="3729390" y="590333"/>
                    <a:pt x="4144535" y="246180"/>
                    <a:pt x="4603663" y="4775"/>
                  </a:cubicBez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88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146" name="任意多边形 11"/>
            <p:cNvSpPr/>
            <p:nvPr>
              <p:custDataLst>
                <p:tags r:id="rId5"/>
              </p:custDataLst>
            </p:nvPr>
          </p:nvSpPr>
          <p:spPr>
            <a:xfrm>
              <a:off x="4086571" y="1410212"/>
              <a:ext cx="4103223" cy="4101821"/>
            </a:xfrm>
            <a:custGeom>
              <a:avLst/>
              <a:gdLst>
                <a:gd name="connsiteX0" fmla="*/ 4079278 w 4103223"/>
                <a:gd name="connsiteY0" fmla="*/ 2356963 h 4101821"/>
                <a:gd name="connsiteX1" fmla="*/ 4064301 w 4103223"/>
                <a:gd name="connsiteY1" fmla="*/ 2449972 h 4101821"/>
                <a:gd name="connsiteX2" fmla="*/ 3985140 w 4103223"/>
                <a:gd name="connsiteY2" fmla="*/ 2737510 h 4101821"/>
                <a:gd name="connsiteX3" fmla="*/ 3956953 w 4103223"/>
                <a:gd name="connsiteY3" fmla="*/ 2805900 h 4101821"/>
                <a:gd name="connsiteX4" fmla="*/ 2970883 w 4103223"/>
                <a:gd name="connsiteY4" fmla="*/ 3881943 h 4101821"/>
                <a:gd name="connsiteX5" fmla="*/ 2905206 w 4103223"/>
                <a:gd name="connsiteY5" fmla="*/ 3915980 h 4101821"/>
                <a:gd name="connsiteX6" fmla="*/ 2625655 w 4103223"/>
                <a:gd name="connsiteY6" fmla="*/ 4019879 h 4101821"/>
                <a:gd name="connsiteX7" fmla="*/ 2534306 w 4103223"/>
                <a:gd name="connsiteY7" fmla="*/ 4042902 h 4101821"/>
                <a:gd name="connsiteX8" fmla="*/ 4076008 w 4103223"/>
                <a:gd name="connsiteY8" fmla="*/ 1727404 h 4101821"/>
                <a:gd name="connsiteX9" fmla="*/ 4089228 w 4103223"/>
                <a:gd name="connsiteY9" fmla="*/ 1805601 h 4101821"/>
                <a:gd name="connsiteX10" fmla="*/ 4103223 w 4103223"/>
                <a:gd name="connsiteY10" fmla="*/ 2008277 h 4101821"/>
                <a:gd name="connsiteX11" fmla="*/ 4103143 w 4103223"/>
                <a:gd name="connsiteY11" fmla="*/ 2013240 h 4101821"/>
                <a:gd name="connsiteX12" fmla="*/ 2193968 w 4103223"/>
                <a:gd name="connsiteY12" fmla="*/ 4096612 h 4101821"/>
                <a:gd name="connsiteX13" fmla="*/ 2189029 w 4103223"/>
                <a:gd name="connsiteY13" fmla="*/ 4097125 h 4101821"/>
                <a:gd name="connsiteX14" fmla="*/ 1985904 w 4103223"/>
                <a:gd name="connsiteY14" fmla="*/ 4100832 h 4101821"/>
                <a:gd name="connsiteX15" fmla="*/ 1906852 w 4103223"/>
                <a:gd name="connsiteY15" fmla="*/ 4094475 h 4101821"/>
                <a:gd name="connsiteX16" fmla="*/ 3936993 w 4103223"/>
                <a:gd name="connsiteY16" fmla="*/ 1245975 h 4101821"/>
                <a:gd name="connsiteX17" fmla="*/ 4001561 w 4103223"/>
                <a:gd name="connsiteY17" fmla="*/ 1408096 h 4101821"/>
                <a:gd name="connsiteX18" fmla="*/ 4018989 w 4103223"/>
                <a:gd name="connsiteY18" fmla="*/ 1471944 h 4101821"/>
                <a:gd name="connsiteX19" fmla="*/ 1647397 w 4103223"/>
                <a:gd name="connsiteY19" fmla="*/ 4059922 h 4101821"/>
                <a:gd name="connsiteX20" fmla="*/ 1582273 w 4103223"/>
                <a:gd name="connsiteY20" fmla="*/ 4048118 h 4101821"/>
                <a:gd name="connsiteX21" fmla="*/ 1415143 w 4103223"/>
                <a:gd name="connsiteY21" fmla="*/ 3997917 h 4101821"/>
                <a:gd name="connsiteX22" fmla="*/ 3715877 w 4103223"/>
                <a:gd name="connsiteY22" fmla="*/ 854131 h 4101821"/>
                <a:gd name="connsiteX23" fmla="*/ 3780805 w 4103223"/>
                <a:gd name="connsiteY23" fmla="*/ 942421 h 4101821"/>
                <a:gd name="connsiteX24" fmla="*/ 3834751 w 4103223"/>
                <a:gd name="connsiteY24" fmla="*/ 1039861 h 4101821"/>
                <a:gd name="connsiteX25" fmla="*/ 1200910 w 4103223"/>
                <a:gd name="connsiteY25" fmla="*/ 3914016 h 4101821"/>
                <a:gd name="connsiteX26" fmla="*/ 1099140 w 4103223"/>
                <a:gd name="connsiteY26" fmla="*/ 3868764 h 4101821"/>
                <a:gd name="connsiteX27" fmla="*/ 1005533 w 4103223"/>
                <a:gd name="connsiteY27" fmla="*/ 3811768 h 4101821"/>
                <a:gd name="connsiteX28" fmla="*/ 3432328 w 4103223"/>
                <a:gd name="connsiteY28" fmla="*/ 530419 h 4101821"/>
                <a:gd name="connsiteX29" fmla="*/ 3437548 w 4103223"/>
                <a:gd name="connsiteY29" fmla="*/ 534740 h 4101821"/>
                <a:gd name="connsiteX30" fmla="*/ 3580616 w 4103223"/>
                <a:gd name="connsiteY30" fmla="*/ 684052 h 4101821"/>
                <a:gd name="connsiteX31" fmla="*/ 824318 w 4103223"/>
                <a:gd name="connsiteY31" fmla="*/ 3691835 h 4101821"/>
                <a:gd name="connsiteX32" fmla="*/ 663114 w 4103223"/>
                <a:gd name="connsiteY32" fmla="*/ 3562316 h 4101821"/>
                <a:gd name="connsiteX33" fmla="*/ 658356 w 4103223"/>
                <a:gd name="connsiteY33" fmla="*/ 3557492 h 4101821"/>
                <a:gd name="connsiteX34" fmla="*/ 3085507 w 4103223"/>
                <a:gd name="connsiteY34" fmla="*/ 275754 h 4101821"/>
                <a:gd name="connsiteX35" fmla="*/ 3104281 w 4103223"/>
                <a:gd name="connsiteY35" fmla="*/ 285920 h 4101821"/>
                <a:gd name="connsiteX36" fmla="*/ 3265980 w 4103223"/>
                <a:gd name="connsiteY36" fmla="*/ 394266 h 4101821"/>
                <a:gd name="connsiteX37" fmla="*/ 508231 w 4103223"/>
                <a:gd name="connsiteY37" fmla="*/ 3403633 h 4101821"/>
                <a:gd name="connsiteX38" fmla="*/ 386211 w 4103223"/>
                <a:gd name="connsiteY38" fmla="*/ 3251985 h 4101821"/>
                <a:gd name="connsiteX39" fmla="*/ 374451 w 4103223"/>
                <a:gd name="connsiteY39" fmla="*/ 3234169 h 4101821"/>
                <a:gd name="connsiteX40" fmla="*/ 1095730 w 4103223"/>
                <a:gd name="connsiteY40" fmla="*/ 230007 h 4101821"/>
                <a:gd name="connsiteX41" fmla="*/ 155581 w 4103223"/>
                <a:gd name="connsiteY41" fmla="*/ 1255936 h 4101821"/>
                <a:gd name="connsiteX42" fmla="*/ 155627 w 4103223"/>
                <a:gd name="connsiteY42" fmla="*/ 1255811 h 4101821"/>
                <a:gd name="connsiteX43" fmla="*/ 536527 w 4103223"/>
                <a:gd name="connsiteY43" fmla="*/ 661297 h 4101821"/>
                <a:gd name="connsiteX44" fmla="*/ 1095609 w 4103223"/>
                <a:gd name="connsiteY44" fmla="*/ 230062 h 4101821"/>
                <a:gd name="connsiteX45" fmla="*/ 2673223 w 4103223"/>
                <a:gd name="connsiteY45" fmla="*/ 92525 h 4101821"/>
                <a:gd name="connsiteX46" fmla="*/ 2786253 w 4103223"/>
                <a:gd name="connsiteY46" fmla="*/ 131079 h 4101821"/>
                <a:gd name="connsiteX47" fmla="*/ 2886934 w 4103223"/>
                <a:gd name="connsiteY47" fmla="*/ 174768 h 4101821"/>
                <a:gd name="connsiteX48" fmla="*/ 256553 w 4103223"/>
                <a:gd name="connsiteY48" fmla="*/ 3045142 h 4101821"/>
                <a:gd name="connsiteX49" fmla="*/ 204260 w 4103223"/>
                <a:gd name="connsiteY49" fmla="*/ 2948653 h 4101821"/>
                <a:gd name="connsiteX50" fmla="*/ 156012 w 4103223"/>
                <a:gd name="connsiteY50" fmla="*/ 2839409 h 4101821"/>
                <a:gd name="connsiteX51" fmla="*/ 1882037 w 4103223"/>
                <a:gd name="connsiteY51" fmla="*/ 5087 h 4101821"/>
                <a:gd name="connsiteX52" fmla="*/ 0 w 4103223"/>
                <a:gd name="connsiteY52" fmla="*/ 2058846 h 4101821"/>
                <a:gd name="connsiteX53" fmla="*/ 1037 w 4103223"/>
                <a:gd name="connsiteY53" fmla="*/ 1919443 h 4101821"/>
                <a:gd name="connsiteX54" fmla="*/ 18610 w 4103223"/>
                <a:gd name="connsiteY54" fmla="*/ 1750317 h 4101821"/>
                <a:gd name="connsiteX55" fmla="*/ 25074 w 4103223"/>
                <a:gd name="connsiteY55" fmla="*/ 1716030 h 4101821"/>
                <a:gd name="connsiteX56" fmla="*/ 1542709 w 4103223"/>
                <a:gd name="connsiteY56" fmla="*/ 59925 h 4101821"/>
                <a:gd name="connsiteX57" fmla="*/ 1576302 w 4103223"/>
                <a:gd name="connsiteY57" fmla="*/ 50498 h 4101821"/>
                <a:gd name="connsiteX58" fmla="*/ 1743256 w 4103223"/>
                <a:gd name="connsiteY58" fmla="*/ 18266 h 4101821"/>
                <a:gd name="connsiteX59" fmla="*/ 2177817 w 4103223"/>
                <a:gd name="connsiteY59" fmla="*/ 0 h 4101821"/>
                <a:gd name="connsiteX60" fmla="*/ 2194773 w 4103223"/>
                <a:gd name="connsiteY60" fmla="*/ 254 h 4101821"/>
                <a:gd name="connsiteX61" fmla="*/ 2434912 w 4103223"/>
                <a:gd name="connsiteY61" fmla="*/ 34898 h 4101821"/>
                <a:gd name="connsiteX62" fmla="*/ 77848 w 4103223"/>
                <a:gd name="connsiteY62" fmla="*/ 2607022 h 4101821"/>
                <a:gd name="connsiteX63" fmla="*/ 22423 w 4103223"/>
                <a:gd name="connsiteY63" fmla="*/ 2370812 h 4101821"/>
                <a:gd name="connsiteX64" fmla="*/ 20694 w 4103223"/>
                <a:gd name="connsiteY64" fmla="*/ 2353944 h 410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03223" h="4101821">
                  <a:moveTo>
                    <a:pt x="4079278" y="2356963"/>
                  </a:moveTo>
                  <a:lnTo>
                    <a:pt x="4064301" y="2449972"/>
                  </a:lnTo>
                  <a:cubicBezTo>
                    <a:pt x="4045024" y="2547149"/>
                    <a:pt x="4018652" y="2643268"/>
                    <a:pt x="3985140" y="2737510"/>
                  </a:cubicBezTo>
                  <a:lnTo>
                    <a:pt x="3956953" y="2805900"/>
                  </a:lnTo>
                  <a:lnTo>
                    <a:pt x="2970883" y="3881943"/>
                  </a:lnTo>
                  <a:lnTo>
                    <a:pt x="2905206" y="3915980"/>
                  </a:lnTo>
                  <a:cubicBezTo>
                    <a:pt x="2814242" y="3957568"/>
                    <a:pt x="2720786" y="3992215"/>
                    <a:pt x="2625655" y="4019879"/>
                  </a:cubicBezTo>
                  <a:lnTo>
                    <a:pt x="2534306" y="4042902"/>
                  </a:lnTo>
                  <a:close/>
                  <a:moveTo>
                    <a:pt x="4076008" y="1727404"/>
                  </a:moveTo>
                  <a:lnTo>
                    <a:pt x="4089228" y="1805601"/>
                  </a:lnTo>
                  <a:cubicBezTo>
                    <a:pt x="4097215" y="1872902"/>
                    <a:pt x="4101886" y="1940550"/>
                    <a:pt x="4103223" y="2008277"/>
                  </a:cubicBezTo>
                  <a:lnTo>
                    <a:pt x="4103143" y="2013240"/>
                  </a:lnTo>
                  <a:lnTo>
                    <a:pt x="2193968" y="4096612"/>
                  </a:lnTo>
                  <a:lnTo>
                    <a:pt x="2189029" y="4097125"/>
                  </a:lnTo>
                  <a:cubicBezTo>
                    <a:pt x="2121440" y="4101691"/>
                    <a:pt x="2053642" y="4102930"/>
                    <a:pt x="1985904" y="4100832"/>
                  </a:cubicBezTo>
                  <a:lnTo>
                    <a:pt x="1906852" y="4094475"/>
                  </a:lnTo>
                  <a:close/>
                  <a:moveTo>
                    <a:pt x="3936993" y="1245975"/>
                  </a:moveTo>
                  <a:lnTo>
                    <a:pt x="4001561" y="1408096"/>
                  </a:lnTo>
                  <a:lnTo>
                    <a:pt x="4018989" y="1471944"/>
                  </a:lnTo>
                  <a:lnTo>
                    <a:pt x="1647397" y="4059922"/>
                  </a:lnTo>
                  <a:lnTo>
                    <a:pt x="1582273" y="4048118"/>
                  </a:lnTo>
                  <a:lnTo>
                    <a:pt x="1415143" y="3997917"/>
                  </a:lnTo>
                  <a:close/>
                  <a:moveTo>
                    <a:pt x="3715877" y="854131"/>
                  </a:moveTo>
                  <a:lnTo>
                    <a:pt x="3780805" y="942421"/>
                  </a:lnTo>
                  <a:lnTo>
                    <a:pt x="3834751" y="1039861"/>
                  </a:lnTo>
                  <a:lnTo>
                    <a:pt x="1200910" y="3914016"/>
                  </a:lnTo>
                  <a:lnTo>
                    <a:pt x="1099140" y="3868764"/>
                  </a:lnTo>
                  <a:lnTo>
                    <a:pt x="1005533" y="3811768"/>
                  </a:lnTo>
                  <a:close/>
                  <a:moveTo>
                    <a:pt x="3432328" y="530419"/>
                  </a:moveTo>
                  <a:lnTo>
                    <a:pt x="3437548" y="534740"/>
                  </a:lnTo>
                  <a:lnTo>
                    <a:pt x="3580616" y="684052"/>
                  </a:lnTo>
                  <a:lnTo>
                    <a:pt x="824318" y="3691835"/>
                  </a:lnTo>
                  <a:lnTo>
                    <a:pt x="663114" y="3562316"/>
                  </a:lnTo>
                  <a:lnTo>
                    <a:pt x="658356" y="3557492"/>
                  </a:lnTo>
                  <a:close/>
                  <a:moveTo>
                    <a:pt x="3085507" y="275754"/>
                  </a:moveTo>
                  <a:lnTo>
                    <a:pt x="3104281" y="285920"/>
                  </a:lnTo>
                  <a:lnTo>
                    <a:pt x="3265980" y="394266"/>
                  </a:lnTo>
                  <a:lnTo>
                    <a:pt x="508231" y="3403633"/>
                  </a:lnTo>
                  <a:lnTo>
                    <a:pt x="386211" y="3251985"/>
                  </a:lnTo>
                  <a:lnTo>
                    <a:pt x="374451" y="3234169"/>
                  </a:lnTo>
                  <a:close/>
                  <a:moveTo>
                    <a:pt x="1095730" y="230007"/>
                  </a:moveTo>
                  <a:lnTo>
                    <a:pt x="155581" y="1255936"/>
                  </a:lnTo>
                  <a:lnTo>
                    <a:pt x="155627" y="1255811"/>
                  </a:lnTo>
                  <a:cubicBezTo>
                    <a:pt x="244732" y="1042807"/>
                    <a:pt x="371552" y="841322"/>
                    <a:pt x="536527" y="661297"/>
                  </a:cubicBezTo>
                  <a:cubicBezTo>
                    <a:pt x="701503" y="481268"/>
                    <a:pt x="891175" y="337381"/>
                    <a:pt x="1095609" y="230062"/>
                  </a:cubicBezTo>
                  <a:close/>
                  <a:moveTo>
                    <a:pt x="2673223" y="92525"/>
                  </a:moveTo>
                  <a:lnTo>
                    <a:pt x="2786253" y="131079"/>
                  </a:lnTo>
                  <a:lnTo>
                    <a:pt x="2886934" y="174768"/>
                  </a:lnTo>
                  <a:lnTo>
                    <a:pt x="256553" y="3045142"/>
                  </a:lnTo>
                  <a:lnTo>
                    <a:pt x="204260" y="2948653"/>
                  </a:lnTo>
                  <a:lnTo>
                    <a:pt x="156012" y="2839409"/>
                  </a:lnTo>
                  <a:close/>
                  <a:moveTo>
                    <a:pt x="1882037" y="5087"/>
                  </a:moveTo>
                  <a:lnTo>
                    <a:pt x="0" y="2058846"/>
                  </a:lnTo>
                  <a:lnTo>
                    <a:pt x="1037" y="1919443"/>
                  </a:lnTo>
                  <a:cubicBezTo>
                    <a:pt x="4564" y="1862918"/>
                    <a:pt x="10419" y="1806491"/>
                    <a:pt x="18610" y="1750317"/>
                  </a:cubicBezTo>
                  <a:lnTo>
                    <a:pt x="25074" y="1716030"/>
                  </a:lnTo>
                  <a:lnTo>
                    <a:pt x="1542709" y="59925"/>
                  </a:lnTo>
                  <a:lnTo>
                    <a:pt x="1576302" y="50498"/>
                  </a:lnTo>
                  <a:cubicBezTo>
                    <a:pt x="1631551" y="37446"/>
                    <a:pt x="1687253" y="26699"/>
                    <a:pt x="1743256" y="18266"/>
                  </a:cubicBezTo>
                  <a:close/>
                  <a:moveTo>
                    <a:pt x="2177817" y="0"/>
                  </a:moveTo>
                  <a:lnTo>
                    <a:pt x="2194773" y="254"/>
                  </a:lnTo>
                  <a:lnTo>
                    <a:pt x="2434912" y="34898"/>
                  </a:lnTo>
                  <a:lnTo>
                    <a:pt x="77848" y="2607022"/>
                  </a:lnTo>
                  <a:lnTo>
                    <a:pt x="22423" y="2370812"/>
                  </a:lnTo>
                  <a:lnTo>
                    <a:pt x="20694" y="2353944"/>
                  </a:ln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15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5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798320" y="1061720"/>
              <a:ext cx="8324215" cy="4732655"/>
            </a:xfrm>
            <a:custGeom>
              <a:avLst/>
              <a:gdLst>
                <a:gd name="connsiteX0" fmla="*/ 85153 w 85153"/>
                <a:gd name="connsiteY0" fmla="*/ 42577 h 85153"/>
                <a:gd name="connsiteX1" fmla="*/ 42577 w 85153"/>
                <a:gd name="connsiteY1" fmla="*/ 85153 h 85153"/>
                <a:gd name="connsiteX2" fmla="*/ 0 w 85153"/>
                <a:gd name="connsiteY2" fmla="*/ 42577 h 85153"/>
                <a:gd name="connsiteX3" fmla="*/ 42577 w 85153"/>
                <a:gd name="connsiteY3" fmla="*/ 0 h 85153"/>
                <a:gd name="connsiteX4" fmla="*/ 85153 w 85153"/>
                <a:gd name="connsiteY4" fmla="*/ 42577 h 8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" h="7453">
                  <a:moveTo>
                    <a:pt x="134" y="67"/>
                  </a:moveTo>
                  <a:cubicBezTo>
                    <a:pt x="135" y="105"/>
                    <a:pt x="101" y="135"/>
                    <a:pt x="67" y="134"/>
                  </a:cubicBezTo>
                  <a:cubicBezTo>
                    <a:pt x="29" y="135"/>
                    <a:pt x="-1" y="101"/>
                    <a:pt x="0" y="67"/>
                  </a:cubicBezTo>
                  <a:cubicBezTo>
                    <a:pt x="-1" y="29"/>
                    <a:pt x="33" y="-1"/>
                    <a:pt x="67" y="0"/>
                  </a:cubicBezTo>
                  <a:cubicBezTo>
                    <a:pt x="105" y="-1"/>
                    <a:pt x="135" y="33"/>
                    <a:pt x="134" y="67"/>
                  </a:cubicBezTo>
                  <a:close/>
                  <a:moveTo>
                    <a:pt x="1314" y="67"/>
                  </a:moveTo>
                  <a:cubicBezTo>
                    <a:pt x="1315" y="105"/>
                    <a:pt x="1281" y="135"/>
                    <a:pt x="1247" y="134"/>
                  </a:cubicBezTo>
                  <a:cubicBezTo>
                    <a:pt x="1209" y="135"/>
                    <a:pt x="1179" y="101"/>
                    <a:pt x="1180" y="67"/>
                  </a:cubicBezTo>
                  <a:cubicBezTo>
                    <a:pt x="1179" y="29"/>
                    <a:pt x="1213" y="-1"/>
                    <a:pt x="1247" y="0"/>
                  </a:cubicBezTo>
                  <a:cubicBezTo>
                    <a:pt x="1285" y="-1"/>
                    <a:pt x="1315" y="33"/>
                    <a:pt x="1314" y="67"/>
                  </a:cubicBezTo>
                  <a:close/>
                  <a:moveTo>
                    <a:pt x="2493" y="67"/>
                  </a:moveTo>
                  <a:cubicBezTo>
                    <a:pt x="2494" y="105"/>
                    <a:pt x="2460" y="135"/>
                    <a:pt x="2426" y="134"/>
                  </a:cubicBezTo>
                  <a:cubicBezTo>
                    <a:pt x="2388" y="135"/>
                    <a:pt x="2358" y="101"/>
                    <a:pt x="2359" y="67"/>
                  </a:cubicBezTo>
                  <a:cubicBezTo>
                    <a:pt x="2358" y="29"/>
                    <a:pt x="2392" y="-1"/>
                    <a:pt x="2426" y="0"/>
                  </a:cubicBezTo>
                  <a:cubicBezTo>
                    <a:pt x="2464" y="-1"/>
                    <a:pt x="2494" y="33"/>
                    <a:pt x="2493" y="67"/>
                  </a:cubicBezTo>
                  <a:close/>
                  <a:moveTo>
                    <a:pt x="3673" y="67"/>
                  </a:moveTo>
                  <a:cubicBezTo>
                    <a:pt x="3674" y="105"/>
                    <a:pt x="3640" y="135"/>
                    <a:pt x="3606" y="134"/>
                  </a:cubicBezTo>
                  <a:cubicBezTo>
                    <a:pt x="3568" y="135"/>
                    <a:pt x="3538" y="101"/>
                    <a:pt x="3539" y="67"/>
                  </a:cubicBezTo>
                  <a:cubicBezTo>
                    <a:pt x="3538" y="29"/>
                    <a:pt x="3572" y="-1"/>
                    <a:pt x="3606" y="0"/>
                  </a:cubicBezTo>
                  <a:cubicBezTo>
                    <a:pt x="3644" y="-1"/>
                    <a:pt x="3674" y="33"/>
                    <a:pt x="3673" y="67"/>
                  </a:cubicBezTo>
                  <a:close/>
                  <a:moveTo>
                    <a:pt x="4852" y="67"/>
                  </a:moveTo>
                  <a:cubicBezTo>
                    <a:pt x="4853" y="105"/>
                    <a:pt x="4819" y="135"/>
                    <a:pt x="4785" y="134"/>
                  </a:cubicBezTo>
                  <a:cubicBezTo>
                    <a:pt x="4747" y="135"/>
                    <a:pt x="4717" y="101"/>
                    <a:pt x="4718" y="67"/>
                  </a:cubicBezTo>
                  <a:cubicBezTo>
                    <a:pt x="4717" y="29"/>
                    <a:pt x="4751" y="-1"/>
                    <a:pt x="4785" y="0"/>
                  </a:cubicBezTo>
                  <a:cubicBezTo>
                    <a:pt x="4823" y="-1"/>
                    <a:pt x="4853" y="33"/>
                    <a:pt x="4852" y="67"/>
                  </a:cubicBezTo>
                  <a:close/>
                  <a:moveTo>
                    <a:pt x="6032" y="67"/>
                  </a:moveTo>
                  <a:cubicBezTo>
                    <a:pt x="6033" y="105"/>
                    <a:pt x="5999" y="135"/>
                    <a:pt x="5965" y="134"/>
                  </a:cubicBezTo>
                  <a:cubicBezTo>
                    <a:pt x="5927" y="135"/>
                    <a:pt x="5897" y="101"/>
                    <a:pt x="5898" y="67"/>
                  </a:cubicBezTo>
                  <a:cubicBezTo>
                    <a:pt x="5897" y="29"/>
                    <a:pt x="5931" y="-1"/>
                    <a:pt x="5965" y="0"/>
                  </a:cubicBezTo>
                  <a:cubicBezTo>
                    <a:pt x="6003" y="-1"/>
                    <a:pt x="6033" y="33"/>
                    <a:pt x="6032" y="67"/>
                  </a:cubicBezTo>
                  <a:close/>
                  <a:moveTo>
                    <a:pt x="7211" y="67"/>
                  </a:moveTo>
                  <a:cubicBezTo>
                    <a:pt x="7212" y="105"/>
                    <a:pt x="7178" y="135"/>
                    <a:pt x="7144" y="134"/>
                  </a:cubicBezTo>
                  <a:cubicBezTo>
                    <a:pt x="7106" y="135"/>
                    <a:pt x="7076" y="101"/>
                    <a:pt x="7077" y="67"/>
                  </a:cubicBezTo>
                  <a:cubicBezTo>
                    <a:pt x="7076" y="29"/>
                    <a:pt x="7110" y="-1"/>
                    <a:pt x="7144" y="0"/>
                  </a:cubicBezTo>
                  <a:cubicBezTo>
                    <a:pt x="7182" y="-1"/>
                    <a:pt x="7212" y="33"/>
                    <a:pt x="7211" y="67"/>
                  </a:cubicBezTo>
                  <a:close/>
                  <a:moveTo>
                    <a:pt x="8391" y="67"/>
                  </a:moveTo>
                  <a:cubicBezTo>
                    <a:pt x="8392" y="105"/>
                    <a:pt x="8358" y="135"/>
                    <a:pt x="8324" y="134"/>
                  </a:cubicBezTo>
                  <a:cubicBezTo>
                    <a:pt x="8286" y="135"/>
                    <a:pt x="8256" y="101"/>
                    <a:pt x="8257" y="67"/>
                  </a:cubicBezTo>
                  <a:cubicBezTo>
                    <a:pt x="8256" y="29"/>
                    <a:pt x="8290" y="-1"/>
                    <a:pt x="8324" y="0"/>
                  </a:cubicBezTo>
                  <a:cubicBezTo>
                    <a:pt x="8362" y="-1"/>
                    <a:pt x="8392" y="33"/>
                    <a:pt x="8391" y="67"/>
                  </a:cubicBezTo>
                  <a:close/>
                  <a:moveTo>
                    <a:pt x="9570" y="67"/>
                  </a:moveTo>
                  <a:cubicBezTo>
                    <a:pt x="9571" y="105"/>
                    <a:pt x="9537" y="135"/>
                    <a:pt x="9503" y="134"/>
                  </a:cubicBezTo>
                  <a:cubicBezTo>
                    <a:pt x="9465" y="135"/>
                    <a:pt x="9435" y="101"/>
                    <a:pt x="9436" y="67"/>
                  </a:cubicBezTo>
                  <a:cubicBezTo>
                    <a:pt x="9435" y="29"/>
                    <a:pt x="9469" y="-1"/>
                    <a:pt x="9503" y="0"/>
                  </a:cubicBezTo>
                  <a:cubicBezTo>
                    <a:pt x="9541" y="-1"/>
                    <a:pt x="9571" y="33"/>
                    <a:pt x="9570" y="67"/>
                  </a:cubicBezTo>
                  <a:close/>
                  <a:moveTo>
                    <a:pt x="10750" y="67"/>
                  </a:moveTo>
                  <a:cubicBezTo>
                    <a:pt x="10751" y="105"/>
                    <a:pt x="10717" y="135"/>
                    <a:pt x="10683" y="134"/>
                  </a:cubicBezTo>
                  <a:cubicBezTo>
                    <a:pt x="10645" y="135"/>
                    <a:pt x="10615" y="101"/>
                    <a:pt x="10616" y="67"/>
                  </a:cubicBezTo>
                  <a:cubicBezTo>
                    <a:pt x="10615" y="29"/>
                    <a:pt x="10649" y="-1"/>
                    <a:pt x="10683" y="0"/>
                  </a:cubicBezTo>
                  <a:cubicBezTo>
                    <a:pt x="10721" y="-1"/>
                    <a:pt x="10751" y="33"/>
                    <a:pt x="10750" y="67"/>
                  </a:cubicBezTo>
                  <a:close/>
                  <a:moveTo>
                    <a:pt x="11930" y="67"/>
                  </a:moveTo>
                  <a:cubicBezTo>
                    <a:pt x="11931" y="105"/>
                    <a:pt x="11897" y="135"/>
                    <a:pt x="11863" y="134"/>
                  </a:cubicBezTo>
                  <a:cubicBezTo>
                    <a:pt x="11825" y="135"/>
                    <a:pt x="11795" y="101"/>
                    <a:pt x="11796" y="67"/>
                  </a:cubicBezTo>
                  <a:cubicBezTo>
                    <a:pt x="11795" y="29"/>
                    <a:pt x="11829" y="-1"/>
                    <a:pt x="11863" y="0"/>
                  </a:cubicBezTo>
                  <a:cubicBezTo>
                    <a:pt x="11901" y="-1"/>
                    <a:pt x="11931" y="33"/>
                    <a:pt x="11930" y="67"/>
                  </a:cubicBezTo>
                  <a:close/>
                  <a:moveTo>
                    <a:pt x="13109" y="67"/>
                  </a:moveTo>
                  <a:cubicBezTo>
                    <a:pt x="13110" y="105"/>
                    <a:pt x="13076" y="135"/>
                    <a:pt x="13042" y="134"/>
                  </a:cubicBezTo>
                  <a:cubicBezTo>
                    <a:pt x="13004" y="135"/>
                    <a:pt x="12974" y="101"/>
                    <a:pt x="12975" y="67"/>
                  </a:cubicBezTo>
                  <a:cubicBezTo>
                    <a:pt x="12974" y="29"/>
                    <a:pt x="13008" y="-1"/>
                    <a:pt x="13042" y="0"/>
                  </a:cubicBezTo>
                  <a:cubicBezTo>
                    <a:pt x="13080" y="-1"/>
                    <a:pt x="13110" y="33"/>
                    <a:pt x="13109" y="67"/>
                  </a:cubicBezTo>
                  <a:close/>
                  <a:moveTo>
                    <a:pt x="134" y="1113"/>
                  </a:moveTo>
                  <a:cubicBezTo>
                    <a:pt x="135" y="1151"/>
                    <a:pt x="101" y="1181"/>
                    <a:pt x="67" y="1180"/>
                  </a:cubicBezTo>
                  <a:cubicBezTo>
                    <a:pt x="29" y="1181"/>
                    <a:pt x="-1" y="1147"/>
                    <a:pt x="0" y="1113"/>
                  </a:cubicBezTo>
                  <a:cubicBezTo>
                    <a:pt x="-1" y="1075"/>
                    <a:pt x="33" y="1045"/>
                    <a:pt x="67" y="1046"/>
                  </a:cubicBezTo>
                  <a:cubicBezTo>
                    <a:pt x="105" y="1045"/>
                    <a:pt x="135" y="1079"/>
                    <a:pt x="134" y="1113"/>
                  </a:cubicBezTo>
                  <a:close/>
                  <a:moveTo>
                    <a:pt x="1314" y="1113"/>
                  </a:moveTo>
                  <a:cubicBezTo>
                    <a:pt x="1315" y="1151"/>
                    <a:pt x="1281" y="1181"/>
                    <a:pt x="1247" y="1180"/>
                  </a:cubicBezTo>
                  <a:cubicBezTo>
                    <a:pt x="1209" y="1181"/>
                    <a:pt x="1179" y="1147"/>
                    <a:pt x="1180" y="1113"/>
                  </a:cubicBezTo>
                  <a:cubicBezTo>
                    <a:pt x="1179" y="1075"/>
                    <a:pt x="1213" y="1045"/>
                    <a:pt x="1247" y="1046"/>
                  </a:cubicBezTo>
                  <a:cubicBezTo>
                    <a:pt x="1285" y="1045"/>
                    <a:pt x="1315" y="1079"/>
                    <a:pt x="1314" y="1113"/>
                  </a:cubicBezTo>
                  <a:close/>
                  <a:moveTo>
                    <a:pt x="2493" y="1113"/>
                  </a:moveTo>
                  <a:cubicBezTo>
                    <a:pt x="2494" y="1151"/>
                    <a:pt x="2460" y="1181"/>
                    <a:pt x="2426" y="1180"/>
                  </a:cubicBezTo>
                  <a:cubicBezTo>
                    <a:pt x="2388" y="1181"/>
                    <a:pt x="2358" y="1147"/>
                    <a:pt x="2359" y="1113"/>
                  </a:cubicBezTo>
                  <a:cubicBezTo>
                    <a:pt x="2358" y="1075"/>
                    <a:pt x="2392" y="1045"/>
                    <a:pt x="2426" y="1046"/>
                  </a:cubicBezTo>
                  <a:cubicBezTo>
                    <a:pt x="2464" y="1045"/>
                    <a:pt x="2494" y="1079"/>
                    <a:pt x="2493" y="1113"/>
                  </a:cubicBezTo>
                  <a:close/>
                  <a:moveTo>
                    <a:pt x="3673" y="1113"/>
                  </a:moveTo>
                  <a:cubicBezTo>
                    <a:pt x="3674" y="1151"/>
                    <a:pt x="3640" y="1181"/>
                    <a:pt x="3606" y="1180"/>
                  </a:cubicBezTo>
                  <a:cubicBezTo>
                    <a:pt x="3568" y="1181"/>
                    <a:pt x="3538" y="1147"/>
                    <a:pt x="3539" y="1113"/>
                  </a:cubicBezTo>
                  <a:cubicBezTo>
                    <a:pt x="3538" y="1075"/>
                    <a:pt x="3572" y="1045"/>
                    <a:pt x="3606" y="1046"/>
                  </a:cubicBezTo>
                  <a:cubicBezTo>
                    <a:pt x="3644" y="1045"/>
                    <a:pt x="3674" y="1079"/>
                    <a:pt x="3673" y="1113"/>
                  </a:cubicBezTo>
                  <a:close/>
                  <a:moveTo>
                    <a:pt x="8391" y="1113"/>
                  </a:moveTo>
                  <a:cubicBezTo>
                    <a:pt x="8392" y="1151"/>
                    <a:pt x="8358" y="1181"/>
                    <a:pt x="8324" y="1180"/>
                  </a:cubicBezTo>
                  <a:cubicBezTo>
                    <a:pt x="8286" y="1181"/>
                    <a:pt x="8256" y="1147"/>
                    <a:pt x="8257" y="1113"/>
                  </a:cubicBezTo>
                  <a:cubicBezTo>
                    <a:pt x="8256" y="1075"/>
                    <a:pt x="8290" y="1045"/>
                    <a:pt x="8324" y="1046"/>
                  </a:cubicBezTo>
                  <a:cubicBezTo>
                    <a:pt x="8362" y="1045"/>
                    <a:pt x="8392" y="1079"/>
                    <a:pt x="8391" y="1113"/>
                  </a:cubicBezTo>
                  <a:close/>
                  <a:moveTo>
                    <a:pt x="9570" y="1113"/>
                  </a:moveTo>
                  <a:cubicBezTo>
                    <a:pt x="9571" y="1151"/>
                    <a:pt x="9537" y="1181"/>
                    <a:pt x="9503" y="1180"/>
                  </a:cubicBezTo>
                  <a:cubicBezTo>
                    <a:pt x="9465" y="1181"/>
                    <a:pt x="9435" y="1147"/>
                    <a:pt x="9436" y="1113"/>
                  </a:cubicBezTo>
                  <a:cubicBezTo>
                    <a:pt x="9435" y="1075"/>
                    <a:pt x="9469" y="1045"/>
                    <a:pt x="9503" y="1046"/>
                  </a:cubicBezTo>
                  <a:cubicBezTo>
                    <a:pt x="9541" y="1045"/>
                    <a:pt x="9571" y="1079"/>
                    <a:pt x="9570" y="1113"/>
                  </a:cubicBezTo>
                  <a:close/>
                  <a:moveTo>
                    <a:pt x="10750" y="1113"/>
                  </a:moveTo>
                  <a:cubicBezTo>
                    <a:pt x="10751" y="1151"/>
                    <a:pt x="10717" y="1181"/>
                    <a:pt x="10683" y="1180"/>
                  </a:cubicBezTo>
                  <a:cubicBezTo>
                    <a:pt x="10645" y="1181"/>
                    <a:pt x="10615" y="1147"/>
                    <a:pt x="10616" y="1113"/>
                  </a:cubicBezTo>
                  <a:cubicBezTo>
                    <a:pt x="10615" y="1075"/>
                    <a:pt x="10649" y="1045"/>
                    <a:pt x="10683" y="1046"/>
                  </a:cubicBezTo>
                  <a:cubicBezTo>
                    <a:pt x="10721" y="1045"/>
                    <a:pt x="10751" y="1079"/>
                    <a:pt x="10750" y="1113"/>
                  </a:cubicBezTo>
                  <a:close/>
                  <a:moveTo>
                    <a:pt x="11930" y="1113"/>
                  </a:moveTo>
                  <a:cubicBezTo>
                    <a:pt x="11931" y="1151"/>
                    <a:pt x="11897" y="1181"/>
                    <a:pt x="11863" y="1180"/>
                  </a:cubicBezTo>
                  <a:cubicBezTo>
                    <a:pt x="11825" y="1181"/>
                    <a:pt x="11795" y="1147"/>
                    <a:pt x="11796" y="1113"/>
                  </a:cubicBezTo>
                  <a:cubicBezTo>
                    <a:pt x="11795" y="1075"/>
                    <a:pt x="11829" y="1045"/>
                    <a:pt x="11863" y="1046"/>
                  </a:cubicBezTo>
                  <a:cubicBezTo>
                    <a:pt x="11901" y="1045"/>
                    <a:pt x="11931" y="1079"/>
                    <a:pt x="11930" y="1113"/>
                  </a:cubicBezTo>
                  <a:close/>
                  <a:moveTo>
                    <a:pt x="13109" y="1113"/>
                  </a:moveTo>
                  <a:cubicBezTo>
                    <a:pt x="13110" y="1151"/>
                    <a:pt x="13076" y="1181"/>
                    <a:pt x="13042" y="1180"/>
                  </a:cubicBezTo>
                  <a:cubicBezTo>
                    <a:pt x="13004" y="1181"/>
                    <a:pt x="12974" y="1147"/>
                    <a:pt x="12975" y="1113"/>
                  </a:cubicBezTo>
                  <a:cubicBezTo>
                    <a:pt x="12974" y="1075"/>
                    <a:pt x="13008" y="1045"/>
                    <a:pt x="13042" y="1046"/>
                  </a:cubicBezTo>
                  <a:cubicBezTo>
                    <a:pt x="13080" y="1045"/>
                    <a:pt x="13110" y="1079"/>
                    <a:pt x="13109" y="1113"/>
                  </a:cubicBezTo>
                  <a:close/>
                  <a:moveTo>
                    <a:pt x="134" y="2158"/>
                  </a:moveTo>
                  <a:cubicBezTo>
                    <a:pt x="135" y="2196"/>
                    <a:pt x="101" y="2226"/>
                    <a:pt x="67" y="2225"/>
                  </a:cubicBezTo>
                  <a:cubicBezTo>
                    <a:pt x="29" y="2226"/>
                    <a:pt x="-1" y="2192"/>
                    <a:pt x="0" y="2158"/>
                  </a:cubicBezTo>
                  <a:cubicBezTo>
                    <a:pt x="-1" y="2120"/>
                    <a:pt x="33" y="2090"/>
                    <a:pt x="67" y="2091"/>
                  </a:cubicBezTo>
                  <a:cubicBezTo>
                    <a:pt x="105" y="2090"/>
                    <a:pt x="135" y="2124"/>
                    <a:pt x="134" y="2158"/>
                  </a:cubicBezTo>
                  <a:close/>
                  <a:moveTo>
                    <a:pt x="1314" y="2158"/>
                  </a:moveTo>
                  <a:cubicBezTo>
                    <a:pt x="1315" y="2196"/>
                    <a:pt x="1281" y="2226"/>
                    <a:pt x="1247" y="2225"/>
                  </a:cubicBezTo>
                  <a:cubicBezTo>
                    <a:pt x="1209" y="2226"/>
                    <a:pt x="1179" y="2192"/>
                    <a:pt x="1180" y="2158"/>
                  </a:cubicBezTo>
                  <a:cubicBezTo>
                    <a:pt x="1179" y="2120"/>
                    <a:pt x="1213" y="2090"/>
                    <a:pt x="1247" y="2091"/>
                  </a:cubicBezTo>
                  <a:cubicBezTo>
                    <a:pt x="1285" y="2090"/>
                    <a:pt x="1315" y="2124"/>
                    <a:pt x="1314" y="2158"/>
                  </a:cubicBezTo>
                  <a:close/>
                  <a:moveTo>
                    <a:pt x="11930" y="2158"/>
                  </a:moveTo>
                  <a:cubicBezTo>
                    <a:pt x="11931" y="2196"/>
                    <a:pt x="11897" y="2226"/>
                    <a:pt x="11863" y="2225"/>
                  </a:cubicBezTo>
                  <a:cubicBezTo>
                    <a:pt x="11825" y="2226"/>
                    <a:pt x="11795" y="2192"/>
                    <a:pt x="11796" y="2158"/>
                  </a:cubicBezTo>
                  <a:cubicBezTo>
                    <a:pt x="11795" y="2120"/>
                    <a:pt x="11829" y="2090"/>
                    <a:pt x="11863" y="2091"/>
                  </a:cubicBezTo>
                  <a:cubicBezTo>
                    <a:pt x="11901" y="2090"/>
                    <a:pt x="11931" y="2124"/>
                    <a:pt x="11930" y="2158"/>
                  </a:cubicBezTo>
                  <a:close/>
                  <a:moveTo>
                    <a:pt x="13109" y="2158"/>
                  </a:moveTo>
                  <a:cubicBezTo>
                    <a:pt x="13110" y="2196"/>
                    <a:pt x="13076" y="2226"/>
                    <a:pt x="13042" y="2225"/>
                  </a:cubicBezTo>
                  <a:cubicBezTo>
                    <a:pt x="13004" y="2226"/>
                    <a:pt x="12974" y="2192"/>
                    <a:pt x="12975" y="2158"/>
                  </a:cubicBezTo>
                  <a:cubicBezTo>
                    <a:pt x="12974" y="2120"/>
                    <a:pt x="13008" y="2090"/>
                    <a:pt x="13042" y="2091"/>
                  </a:cubicBezTo>
                  <a:cubicBezTo>
                    <a:pt x="13080" y="2090"/>
                    <a:pt x="13110" y="2124"/>
                    <a:pt x="13109" y="2158"/>
                  </a:cubicBezTo>
                  <a:close/>
                  <a:moveTo>
                    <a:pt x="134" y="3204"/>
                  </a:moveTo>
                  <a:cubicBezTo>
                    <a:pt x="135" y="3242"/>
                    <a:pt x="101" y="3272"/>
                    <a:pt x="67" y="3271"/>
                  </a:cubicBezTo>
                  <a:cubicBezTo>
                    <a:pt x="29" y="3272"/>
                    <a:pt x="-1" y="3238"/>
                    <a:pt x="0" y="3204"/>
                  </a:cubicBezTo>
                  <a:cubicBezTo>
                    <a:pt x="-1" y="3166"/>
                    <a:pt x="33" y="3136"/>
                    <a:pt x="67" y="3137"/>
                  </a:cubicBezTo>
                  <a:cubicBezTo>
                    <a:pt x="105" y="3136"/>
                    <a:pt x="135" y="3170"/>
                    <a:pt x="134" y="3204"/>
                  </a:cubicBezTo>
                  <a:close/>
                  <a:moveTo>
                    <a:pt x="1314" y="3204"/>
                  </a:moveTo>
                  <a:cubicBezTo>
                    <a:pt x="1315" y="3242"/>
                    <a:pt x="1281" y="3272"/>
                    <a:pt x="1247" y="3271"/>
                  </a:cubicBezTo>
                  <a:cubicBezTo>
                    <a:pt x="1209" y="3272"/>
                    <a:pt x="1179" y="3238"/>
                    <a:pt x="1180" y="3204"/>
                  </a:cubicBezTo>
                  <a:cubicBezTo>
                    <a:pt x="1179" y="3166"/>
                    <a:pt x="1213" y="3136"/>
                    <a:pt x="1247" y="3137"/>
                  </a:cubicBezTo>
                  <a:cubicBezTo>
                    <a:pt x="1285" y="3136"/>
                    <a:pt x="1315" y="3170"/>
                    <a:pt x="1314" y="3204"/>
                  </a:cubicBezTo>
                  <a:close/>
                  <a:moveTo>
                    <a:pt x="11930" y="3204"/>
                  </a:moveTo>
                  <a:cubicBezTo>
                    <a:pt x="11931" y="3242"/>
                    <a:pt x="11897" y="3272"/>
                    <a:pt x="11863" y="3271"/>
                  </a:cubicBezTo>
                  <a:cubicBezTo>
                    <a:pt x="11825" y="3272"/>
                    <a:pt x="11795" y="3238"/>
                    <a:pt x="11796" y="3204"/>
                  </a:cubicBezTo>
                  <a:cubicBezTo>
                    <a:pt x="11795" y="3166"/>
                    <a:pt x="11829" y="3136"/>
                    <a:pt x="11863" y="3137"/>
                  </a:cubicBezTo>
                  <a:cubicBezTo>
                    <a:pt x="11901" y="3136"/>
                    <a:pt x="11931" y="3170"/>
                    <a:pt x="11930" y="3204"/>
                  </a:cubicBezTo>
                  <a:close/>
                  <a:moveTo>
                    <a:pt x="13109" y="3204"/>
                  </a:moveTo>
                  <a:cubicBezTo>
                    <a:pt x="13110" y="3242"/>
                    <a:pt x="13076" y="3272"/>
                    <a:pt x="13042" y="3271"/>
                  </a:cubicBezTo>
                  <a:cubicBezTo>
                    <a:pt x="13004" y="3272"/>
                    <a:pt x="12974" y="3238"/>
                    <a:pt x="12975" y="3204"/>
                  </a:cubicBezTo>
                  <a:cubicBezTo>
                    <a:pt x="12974" y="3166"/>
                    <a:pt x="13008" y="3136"/>
                    <a:pt x="13042" y="3137"/>
                  </a:cubicBezTo>
                  <a:cubicBezTo>
                    <a:pt x="13080" y="3136"/>
                    <a:pt x="13110" y="3170"/>
                    <a:pt x="13109" y="3204"/>
                  </a:cubicBezTo>
                  <a:close/>
                  <a:moveTo>
                    <a:pt x="134" y="4250"/>
                  </a:moveTo>
                  <a:cubicBezTo>
                    <a:pt x="135" y="4288"/>
                    <a:pt x="101" y="4318"/>
                    <a:pt x="67" y="4317"/>
                  </a:cubicBezTo>
                  <a:cubicBezTo>
                    <a:pt x="29" y="4318"/>
                    <a:pt x="-1" y="4284"/>
                    <a:pt x="0" y="4250"/>
                  </a:cubicBezTo>
                  <a:cubicBezTo>
                    <a:pt x="-1" y="4212"/>
                    <a:pt x="33" y="4182"/>
                    <a:pt x="67" y="4183"/>
                  </a:cubicBezTo>
                  <a:cubicBezTo>
                    <a:pt x="105" y="4182"/>
                    <a:pt x="135" y="4216"/>
                    <a:pt x="134" y="4250"/>
                  </a:cubicBezTo>
                  <a:close/>
                  <a:moveTo>
                    <a:pt x="1314" y="4250"/>
                  </a:moveTo>
                  <a:cubicBezTo>
                    <a:pt x="1315" y="4288"/>
                    <a:pt x="1281" y="4318"/>
                    <a:pt x="1247" y="4317"/>
                  </a:cubicBezTo>
                  <a:cubicBezTo>
                    <a:pt x="1209" y="4318"/>
                    <a:pt x="1179" y="4284"/>
                    <a:pt x="1180" y="4250"/>
                  </a:cubicBezTo>
                  <a:cubicBezTo>
                    <a:pt x="1179" y="4212"/>
                    <a:pt x="1213" y="4182"/>
                    <a:pt x="1247" y="4183"/>
                  </a:cubicBezTo>
                  <a:cubicBezTo>
                    <a:pt x="1285" y="4182"/>
                    <a:pt x="1315" y="4216"/>
                    <a:pt x="1314" y="4250"/>
                  </a:cubicBezTo>
                  <a:close/>
                  <a:moveTo>
                    <a:pt x="2493" y="4250"/>
                  </a:moveTo>
                  <a:cubicBezTo>
                    <a:pt x="2494" y="4288"/>
                    <a:pt x="2460" y="4318"/>
                    <a:pt x="2426" y="4317"/>
                  </a:cubicBezTo>
                  <a:cubicBezTo>
                    <a:pt x="2388" y="4318"/>
                    <a:pt x="2358" y="4284"/>
                    <a:pt x="2359" y="4250"/>
                  </a:cubicBezTo>
                  <a:cubicBezTo>
                    <a:pt x="2358" y="4212"/>
                    <a:pt x="2392" y="4182"/>
                    <a:pt x="2426" y="4183"/>
                  </a:cubicBezTo>
                  <a:cubicBezTo>
                    <a:pt x="2464" y="4182"/>
                    <a:pt x="2494" y="4216"/>
                    <a:pt x="2493" y="4250"/>
                  </a:cubicBezTo>
                  <a:close/>
                  <a:moveTo>
                    <a:pt x="10750" y="4250"/>
                  </a:moveTo>
                  <a:cubicBezTo>
                    <a:pt x="10751" y="4288"/>
                    <a:pt x="10717" y="4318"/>
                    <a:pt x="10683" y="4317"/>
                  </a:cubicBezTo>
                  <a:cubicBezTo>
                    <a:pt x="10645" y="4318"/>
                    <a:pt x="10615" y="4284"/>
                    <a:pt x="10616" y="4250"/>
                  </a:cubicBezTo>
                  <a:cubicBezTo>
                    <a:pt x="10615" y="4212"/>
                    <a:pt x="10649" y="4182"/>
                    <a:pt x="10683" y="4183"/>
                  </a:cubicBezTo>
                  <a:cubicBezTo>
                    <a:pt x="10721" y="4182"/>
                    <a:pt x="10751" y="4216"/>
                    <a:pt x="10750" y="4250"/>
                  </a:cubicBezTo>
                  <a:close/>
                  <a:moveTo>
                    <a:pt x="11930" y="4250"/>
                  </a:moveTo>
                  <a:cubicBezTo>
                    <a:pt x="11931" y="4288"/>
                    <a:pt x="11897" y="4318"/>
                    <a:pt x="11863" y="4317"/>
                  </a:cubicBezTo>
                  <a:cubicBezTo>
                    <a:pt x="11825" y="4318"/>
                    <a:pt x="11795" y="4284"/>
                    <a:pt x="11796" y="4250"/>
                  </a:cubicBezTo>
                  <a:cubicBezTo>
                    <a:pt x="11795" y="4212"/>
                    <a:pt x="11829" y="4182"/>
                    <a:pt x="11863" y="4183"/>
                  </a:cubicBezTo>
                  <a:cubicBezTo>
                    <a:pt x="11901" y="4182"/>
                    <a:pt x="11931" y="4216"/>
                    <a:pt x="11930" y="4250"/>
                  </a:cubicBezTo>
                  <a:close/>
                  <a:moveTo>
                    <a:pt x="13109" y="4250"/>
                  </a:moveTo>
                  <a:cubicBezTo>
                    <a:pt x="13110" y="4288"/>
                    <a:pt x="13076" y="4318"/>
                    <a:pt x="13042" y="4317"/>
                  </a:cubicBezTo>
                  <a:cubicBezTo>
                    <a:pt x="13004" y="4318"/>
                    <a:pt x="12974" y="4284"/>
                    <a:pt x="12975" y="4250"/>
                  </a:cubicBezTo>
                  <a:cubicBezTo>
                    <a:pt x="12974" y="4212"/>
                    <a:pt x="13008" y="4182"/>
                    <a:pt x="13042" y="4183"/>
                  </a:cubicBezTo>
                  <a:cubicBezTo>
                    <a:pt x="13080" y="4182"/>
                    <a:pt x="13110" y="4216"/>
                    <a:pt x="13109" y="4250"/>
                  </a:cubicBezTo>
                  <a:close/>
                  <a:moveTo>
                    <a:pt x="134" y="5295"/>
                  </a:moveTo>
                  <a:cubicBezTo>
                    <a:pt x="135" y="5333"/>
                    <a:pt x="101" y="5363"/>
                    <a:pt x="67" y="5362"/>
                  </a:cubicBezTo>
                  <a:cubicBezTo>
                    <a:pt x="29" y="5363"/>
                    <a:pt x="-1" y="5329"/>
                    <a:pt x="0" y="5295"/>
                  </a:cubicBezTo>
                  <a:cubicBezTo>
                    <a:pt x="-1" y="5257"/>
                    <a:pt x="33" y="5227"/>
                    <a:pt x="67" y="5228"/>
                  </a:cubicBezTo>
                  <a:cubicBezTo>
                    <a:pt x="105" y="5227"/>
                    <a:pt x="135" y="5261"/>
                    <a:pt x="134" y="5295"/>
                  </a:cubicBezTo>
                  <a:close/>
                  <a:moveTo>
                    <a:pt x="1314" y="5295"/>
                  </a:moveTo>
                  <a:cubicBezTo>
                    <a:pt x="1315" y="5333"/>
                    <a:pt x="1281" y="5363"/>
                    <a:pt x="1247" y="5362"/>
                  </a:cubicBezTo>
                  <a:cubicBezTo>
                    <a:pt x="1209" y="5363"/>
                    <a:pt x="1179" y="5329"/>
                    <a:pt x="1180" y="5295"/>
                  </a:cubicBezTo>
                  <a:cubicBezTo>
                    <a:pt x="1179" y="5257"/>
                    <a:pt x="1213" y="5227"/>
                    <a:pt x="1247" y="5228"/>
                  </a:cubicBezTo>
                  <a:cubicBezTo>
                    <a:pt x="1285" y="5227"/>
                    <a:pt x="1315" y="5261"/>
                    <a:pt x="1314" y="5295"/>
                  </a:cubicBezTo>
                  <a:close/>
                  <a:moveTo>
                    <a:pt x="2493" y="5295"/>
                  </a:moveTo>
                  <a:cubicBezTo>
                    <a:pt x="2494" y="5333"/>
                    <a:pt x="2460" y="5363"/>
                    <a:pt x="2426" y="5362"/>
                  </a:cubicBezTo>
                  <a:cubicBezTo>
                    <a:pt x="2388" y="5363"/>
                    <a:pt x="2358" y="5329"/>
                    <a:pt x="2359" y="5295"/>
                  </a:cubicBezTo>
                  <a:cubicBezTo>
                    <a:pt x="2358" y="5257"/>
                    <a:pt x="2392" y="5227"/>
                    <a:pt x="2426" y="5228"/>
                  </a:cubicBezTo>
                  <a:cubicBezTo>
                    <a:pt x="2464" y="5227"/>
                    <a:pt x="2494" y="5261"/>
                    <a:pt x="2493" y="5295"/>
                  </a:cubicBezTo>
                  <a:close/>
                  <a:moveTo>
                    <a:pt x="10750" y="5295"/>
                  </a:moveTo>
                  <a:cubicBezTo>
                    <a:pt x="10751" y="5333"/>
                    <a:pt x="10717" y="5363"/>
                    <a:pt x="10683" y="5362"/>
                  </a:cubicBezTo>
                  <a:cubicBezTo>
                    <a:pt x="10645" y="5363"/>
                    <a:pt x="10615" y="5329"/>
                    <a:pt x="10616" y="5295"/>
                  </a:cubicBezTo>
                  <a:cubicBezTo>
                    <a:pt x="10615" y="5257"/>
                    <a:pt x="10649" y="5227"/>
                    <a:pt x="10683" y="5228"/>
                  </a:cubicBezTo>
                  <a:cubicBezTo>
                    <a:pt x="10721" y="5227"/>
                    <a:pt x="10751" y="5261"/>
                    <a:pt x="10750" y="5295"/>
                  </a:cubicBezTo>
                  <a:close/>
                  <a:moveTo>
                    <a:pt x="11930" y="5295"/>
                  </a:moveTo>
                  <a:cubicBezTo>
                    <a:pt x="11931" y="5333"/>
                    <a:pt x="11897" y="5363"/>
                    <a:pt x="11863" y="5362"/>
                  </a:cubicBezTo>
                  <a:cubicBezTo>
                    <a:pt x="11825" y="5363"/>
                    <a:pt x="11795" y="5329"/>
                    <a:pt x="11796" y="5295"/>
                  </a:cubicBezTo>
                  <a:cubicBezTo>
                    <a:pt x="11795" y="5257"/>
                    <a:pt x="11829" y="5227"/>
                    <a:pt x="11863" y="5228"/>
                  </a:cubicBezTo>
                  <a:cubicBezTo>
                    <a:pt x="11901" y="5227"/>
                    <a:pt x="11931" y="5261"/>
                    <a:pt x="11930" y="5295"/>
                  </a:cubicBezTo>
                  <a:close/>
                  <a:moveTo>
                    <a:pt x="13109" y="5295"/>
                  </a:moveTo>
                  <a:cubicBezTo>
                    <a:pt x="13110" y="5333"/>
                    <a:pt x="13076" y="5363"/>
                    <a:pt x="13042" y="5362"/>
                  </a:cubicBezTo>
                  <a:cubicBezTo>
                    <a:pt x="13004" y="5363"/>
                    <a:pt x="12974" y="5329"/>
                    <a:pt x="12975" y="5295"/>
                  </a:cubicBezTo>
                  <a:cubicBezTo>
                    <a:pt x="12974" y="5257"/>
                    <a:pt x="13008" y="5227"/>
                    <a:pt x="13042" y="5228"/>
                  </a:cubicBezTo>
                  <a:cubicBezTo>
                    <a:pt x="13080" y="5227"/>
                    <a:pt x="13110" y="5261"/>
                    <a:pt x="13109" y="5295"/>
                  </a:cubicBezTo>
                  <a:close/>
                  <a:moveTo>
                    <a:pt x="134" y="6341"/>
                  </a:moveTo>
                  <a:cubicBezTo>
                    <a:pt x="135" y="6379"/>
                    <a:pt x="101" y="6409"/>
                    <a:pt x="67" y="6408"/>
                  </a:cubicBezTo>
                  <a:cubicBezTo>
                    <a:pt x="29" y="6409"/>
                    <a:pt x="-1" y="6375"/>
                    <a:pt x="0" y="6341"/>
                  </a:cubicBezTo>
                  <a:cubicBezTo>
                    <a:pt x="-1" y="6303"/>
                    <a:pt x="33" y="6273"/>
                    <a:pt x="67" y="6274"/>
                  </a:cubicBezTo>
                  <a:cubicBezTo>
                    <a:pt x="105" y="6273"/>
                    <a:pt x="135" y="6307"/>
                    <a:pt x="134" y="6341"/>
                  </a:cubicBezTo>
                  <a:close/>
                  <a:moveTo>
                    <a:pt x="1314" y="6341"/>
                  </a:moveTo>
                  <a:cubicBezTo>
                    <a:pt x="1315" y="6379"/>
                    <a:pt x="1281" y="6409"/>
                    <a:pt x="1247" y="6408"/>
                  </a:cubicBezTo>
                  <a:cubicBezTo>
                    <a:pt x="1209" y="6409"/>
                    <a:pt x="1179" y="6375"/>
                    <a:pt x="1180" y="6341"/>
                  </a:cubicBezTo>
                  <a:cubicBezTo>
                    <a:pt x="1179" y="6303"/>
                    <a:pt x="1213" y="6273"/>
                    <a:pt x="1247" y="6274"/>
                  </a:cubicBezTo>
                  <a:cubicBezTo>
                    <a:pt x="1285" y="6273"/>
                    <a:pt x="1315" y="6307"/>
                    <a:pt x="1314" y="6341"/>
                  </a:cubicBezTo>
                  <a:close/>
                  <a:moveTo>
                    <a:pt x="2493" y="6341"/>
                  </a:moveTo>
                  <a:cubicBezTo>
                    <a:pt x="2494" y="6379"/>
                    <a:pt x="2460" y="6409"/>
                    <a:pt x="2426" y="6408"/>
                  </a:cubicBezTo>
                  <a:cubicBezTo>
                    <a:pt x="2388" y="6409"/>
                    <a:pt x="2358" y="6375"/>
                    <a:pt x="2359" y="6341"/>
                  </a:cubicBezTo>
                  <a:cubicBezTo>
                    <a:pt x="2358" y="6303"/>
                    <a:pt x="2392" y="6273"/>
                    <a:pt x="2426" y="6274"/>
                  </a:cubicBezTo>
                  <a:cubicBezTo>
                    <a:pt x="2464" y="6273"/>
                    <a:pt x="2494" y="6307"/>
                    <a:pt x="2493" y="6341"/>
                  </a:cubicBezTo>
                  <a:close/>
                  <a:moveTo>
                    <a:pt x="3673" y="6341"/>
                  </a:moveTo>
                  <a:cubicBezTo>
                    <a:pt x="3674" y="6379"/>
                    <a:pt x="3640" y="6409"/>
                    <a:pt x="3606" y="6408"/>
                  </a:cubicBezTo>
                  <a:cubicBezTo>
                    <a:pt x="3568" y="6409"/>
                    <a:pt x="3538" y="6375"/>
                    <a:pt x="3539" y="6341"/>
                  </a:cubicBezTo>
                  <a:cubicBezTo>
                    <a:pt x="3538" y="6303"/>
                    <a:pt x="3572" y="6273"/>
                    <a:pt x="3606" y="6274"/>
                  </a:cubicBezTo>
                  <a:cubicBezTo>
                    <a:pt x="3644" y="6273"/>
                    <a:pt x="3674" y="6307"/>
                    <a:pt x="3673" y="6341"/>
                  </a:cubicBezTo>
                  <a:close/>
                  <a:moveTo>
                    <a:pt x="11930" y="6341"/>
                  </a:moveTo>
                  <a:cubicBezTo>
                    <a:pt x="11931" y="6379"/>
                    <a:pt x="11897" y="6409"/>
                    <a:pt x="11863" y="6408"/>
                  </a:cubicBezTo>
                  <a:cubicBezTo>
                    <a:pt x="11825" y="6409"/>
                    <a:pt x="11795" y="6375"/>
                    <a:pt x="11796" y="6341"/>
                  </a:cubicBezTo>
                  <a:cubicBezTo>
                    <a:pt x="11795" y="6303"/>
                    <a:pt x="11829" y="6273"/>
                    <a:pt x="11863" y="6274"/>
                  </a:cubicBezTo>
                  <a:cubicBezTo>
                    <a:pt x="11901" y="6273"/>
                    <a:pt x="11931" y="6307"/>
                    <a:pt x="11930" y="6341"/>
                  </a:cubicBezTo>
                  <a:close/>
                  <a:moveTo>
                    <a:pt x="13109" y="6341"/>
                  </a:moveTo>
                  <a:cubicBezTo>
                    <a:pt x="13110" y="6379"/>
                    <a:pt x="13076" y="6409"/>
                    <a:pt x="13042" y="6408"/>
                  </a:cubicBezTo>
                  <a:cubicBezTo>
                    <a:pt x="13004" y="6409"/>
                    <a:pt x="12974" y="6375"/>
                    <a:pt x="12975" y="6341"/>
                  </a:cubicBezTo>
                  <a:cubicBezTo>
                    <a:pt x="12974" y="6303"/>
                    <a:pt x="13008" y="6273"/>
                    <a:pt x="13042" y="6274"/>
                  </a:cubicBezTo>
                  <a:cubicBezTo>
                    <a:pt x="13080" y="6273"/>
                    <a:pt x="13110" y="6307"/>
                    <a:pt x="13109" y="6341"/>
                  </a:cubicBezTo>
                  <a:close/>
                  <a:moveTo>
                    <a:pt x="134" y="7386"/>
                  </a:moveTo>
                  <a:cubicBezTo>
                    <a:pt x="135" y="7424"/>
                    <a:pt x="101" y="7454"/>
                    <a:pt x="67" y="7453"/>
                  </a:cubicBezTo>
                  <a:cubicBezTo>
                    <a:pt x="29" y="7454"/>
                    <a:pt x="-1" y="7420"/>
                    <a:pt x="0" y="7386"/>
                  </a:cubicBezTo>
                  <a:cubicBezTo>
                    <a:pt x="-1" y="7348"/>
                    <a:pt x="33" y="7318"/>
                    <a:pt x="67" y="7319"/>
                  </a:cubicBezTo>
                  <a:cubicBezTo>
                    <a:pt x="105" y="7318"/>
                    <a:pt x="135" y="7352"/>
                    <a:pt x="134" y="7386"/>
                  </a:cubicBezTo>
                  <a:close/>
                  <a:moveTo>
                    <a:pt x="1314" y="7386"/>
                  </a:moveTo>
                  <a:cubicBezTo>
                    <a:pt x="1315" y="7424"/>
                    <a:pt x="1281" y="7454"/>
                    <a:pt x="1247" y="7453"/>
                  </a:cubicBezTo>
                  <a:cubicBezTo>
                    <a:pt x="1209" y="7454"/>
                    <a:pt x="1179" y="7420"/>
                    <a:pt x="1180" y="7386"/>
                  </a:cubicBezTo>
                  <a:cubicBezTo>
                    <a:pt x="1179" y="7348"/>
                    <a:pt x="1213" y="7318"/>
                    <a:pt x="1247" y="7319"/>
                  </a:cubicBezTo>
                  <a:cubicBezTo>
                    <a:pt x="1285" y="7318"/>
                    <a:pt x="1315" y="7352"/>
                    <a:pt x="1314" y="7386"/>
                  </a:cubicBezTo>
                  <a:close/>
                  <a:moveTo>
                    <a:pt x="2493" y="7386"/>
                  </a:moveTo>
                  <a:cubicBezTo>
                    <a:pt x="2494" y="7424"/>
                    <a:pt x="2460" y="7454"/>
                    <a:pt x="2426" y="7453"/>
                  </a:cubicBezTo>
                  <a:cubicBezTo>
                    <a:pt x="2388" y="7454"/>
                    <a:pt x="2358" y="7420"/>
                    <a:pt x="2359" y="7386"/>
                  </a:cubicBezTo>
                  <a:cubicBezTo>
                    <a:pt x="2358" y="7348"/>
                    <a:pt x="2392" y="7318"/>
                    <a:pt x="2426" y="7319"/>
                  </a:cubicBezTo>
                  <a:cubicBezTo>
                    <a:pt x="2464" y="7318"/>
                    <a:pt x="2494" y="7352"/>
                    <a:pt x="2493" y="7386"/>
                  </a:cubicBezTo>
                  <a:close/>
                  <a:moveTo>
                    <a:pt x="3673" y="7386"/>
                  </a:moveTo>
                  <a:cubicBezTo>
                    <a:pt x="3674" y="7424"/>
                    <a:pt x="3640" y="7454"/>
                    <a:pt x="3606" y="7453"/>
                  </a:cubicBezTo>
                  <a:cubicBezTo>
                    <a:pt x="3568" y="7454"/>
                    <a:pt x="3538" y="7420"/>
                    <a:pt x="3539" y="7386"/>
                  </a:cubicBezTo>
                  <a:cubicBezTo>
                    <a:pt x="3538" y="7348"/>
                    <a:pt x="3572" y="7318"/>
                    <a:pt x="3606" y="7319"/>
                  </a:cubicBezTo>
                  <a:cubicBezTo>
                    <a:pt x="3644" y="7318"/>
                    <a:pt x="3674" y="7352"/>
                    <a:pt x="3673" y="7386"/>
                  </a:cubicBezTo>
                  <a:close/>
                  <a:moveTo>
                    <a:pt x="4852" y="7386"/>
                  </a:moveTo>
                  <a:cubicBezTo>
                    <a:pt x="4853" y="7424"/>
                    <a:pt x="4819" y="7454"/>
                    <a:pt x="4785" y="7453"/>
                  </a:cubicBezTo>
                  <a:cubicBezTo>
                    <a:pt x="4747" y="7454"/>
                    <a:pt x="4717" y="7420"/>
                    <a:pt x="4718" y="7386"/>
                  </a:cubicBezTo>
                  <a:cubicBezTo>
                    <a:pt x="4717" y="7348"/>
                    <a:pt x="4751" y="7318"/>
                    <a:pt x="4785" y="7319"/>
                  </a:cubicBezTo>
                  <a:cubicBezTo>
                    <a:pt x="4823" y="7318"/>
                    <a:pt x="4853" y="7352"/>
                    <a:pt x="4852" y="7386"/>
                  </a:cubicBezTo>
                  <a:close/>
                  <a:moveTo>
                    <a:pt x="6032" y="7386"/>
                  </a:moveTo>
                  <a:cubicBezTo>
                    <a:pt x="6033" y="7424"/>
                    <a:pt x="5999" y="7454"/>
                    <a:pt x="5965" y="7453"/>
                  </a:cubicBezTo>
                  <a:cubicBezTo>
                    <a:pt x="5927" y="7454"/>
                    <a:pt x="5897" y="7420"/>
                    <a:pt x="5898" y="7386"/>
                  </a:cubicBezTo>
                  <a:cubicBezTo>
                    <a:pt x="5897" y="7348"/>
                    <a:pt x="5931" y="7318"/>
                    <a:pt x="5965" y="7319"/>
                  </a:cubicBezTo>
                  <a:cubicBezTo>
                    <a:pt x="6003" y="7318"/>
                    <a:pt x="6033" y="7352"/>
                    <a:pt x="6032" y="7386"/>
                  </a:cubicBezTo>
                  <a:close/>
                  <a:moveTo>
                    <a:pt x="7211" y="7386"/>
                  </a:moveTo>
                  <a:cubicBezTo>
                    <a:pt x="7212" y="7424"/>
                    <a:pt x="7178" y="7454"/>
                    <a:pt x="7144" y="7453"/>
                  </a:cubicBezTo>
                  <a:cubicBezTo>
                    <a:pt x="7106" y="7454"/>
                    <a:pt x="7076" y="7420"/>
                    <a:pt x="7077" y="7386"/>
                  </a:cubicBezTo>
                  <a:cubicBezTo>
                    <a:pt x="7076" y="7348"/>
                    <a:pt x="7110" y="7318"/>
                    <a:pt x="7144" y="7319"/>
                  </a:cubicBezTo>
                  <a:cubicBezTo>
                    <a:pt x="7182" y="7318"/>
                    <a:pt x="7212" y="7352"/>
                    <a:pt x="7211" y="7386"/>
                  </a:cubicBezTo>
                  <a:close/>
                  <a:moveTo>
                    <a:pt x="8391" y="7386"/>
                  </a:moveTo>
                  <a:cubicBezTo>
                    <a:pt x="8392" y="7424"/>
                    <a:pt x="8358" y="7454"/>
                    <a:pt x="8324" y="7453"/>
                  </a:cubicBezTo>
                  <a:cubicBezTo>
                    <a:pt x="8286" y="7454"/>
                    <a:pt x="8256" y="7420"/>
                    <a:pt x="8257" y="7386"/>
                  </a:cubicBezTo>
                  <a:cubicBezTo>
                    <a:pt x="8256" y="7348"/>
                    <a:pt x="8290" y="7318"/>
                    <a:pt x="8324" y="7319"/>
                  </a:cubicBezTo>
                  <a:cubicBezTo>
                    <a:pt x="8362" y="7318"/>
                    <a:pt x="8392" y="7352"/>
                    <a:pt x="8391" y="7386"/>
                  </a:cubicBezTo>
                  <a:close/>
                  <a:moveTo>
                    <a:pt x="9570" y="7386"/>
                  </a:moveTo>
                  <a:cubicBezTo>
                    <a:pt x="9571" y="7424"/>
                    <a:pt x="9537" y="7454"/>
                    <a:pt x="9503" y="7453"/>
                  </a:cubicBezTo>
                  <a:cubicBezTo>
                    <a:pt x="9465" y="7454"/>
                    <a:pt x="9435" y="7420"/>
                    <a:pt x="9436" y="7386"/>
                  </a:cubicBezTo>
                  <a:cubicBezTo>
                    <a:pt x="9435" y="7348"/>
                    <a:pt x="9469" y="7318"/>
                    <a:pt x="9503" y="7319"/>
                  </a:cubicBezTo>
                  <a:cubicBezTo>
                    <a:pt x="9541" y="7318"/>
                    <a:pt x="9571" y="7352"/>
                    <a:pt x="9570" y="7386"/>
                  </a:cubicBezTo>
                  <a:close/>
                  <a:moveTo>
                    <a:pt x="10750" y="7386"/>
                  </a:moveTo>
                  <a:cubicBezTo>
                    <a:pt x="10751" y="7424"/>
                    <a:pt x="10717" y="7454"/>
                    <a:pt x="10683" y="7453"/>
                  </a:cubicBezTo>
                  <a:cubicBezTo>
                    <a:pt x="10645" y="7454"/>
                    <a:pt x="10615" y="7420"/>
                    <a:pt x="10616" y="7386"/>
                  </a:cubicBezTo>
                  <a:cubicBezTo>
                    <a:pt x="10615" y="7348"/>
                    <a:pt x="10649" y="7318"/>
                    <a:pt x="10683" y="7319"/>
                  </a:cubicBezTo>
                  <a:cubicBezTo>
                    <a:pt x="10721" y="7318"/>
                    <a:pt x="10751" y="7352"/>
                    <a:pt x="10750" y="7386"/>
                  </a:cubicBezTo>
                  <a:close/>
                  <a:moveTo>
                    <a:pt x="11930" y="7386"/>
                  </a:moveTo>
                  <a:cubicBezTo>
                    <a:pt x="11931" y="7424"/>
                    <a:pt x="11897" y="7454"/>
                    <a:pt x="11863" y="7453"/>
                  </a:cubicBezTo>
                  <a:cubicBezTo>
                    <a:pt x="11825" y="7454"/>
                    <a:pt x="11795" y="7420"/>
                    <a:pt x="11796" y="7386"/>
                  </a:cubicBezTo>
                  <a:cubicBezTo>
                    <a:pt x="11795" y="7348"/>
                    <a:pt x="11829" y="7318"/>
                    <a:pt x="11863" y="7319"/>
                  </a:cubicBezTo>
                  <a:cubicBezTo>
                    <a:pt x="11901" y="7318"/>
                    <a:pt x="11931" y="7352"/>
                    <a:pt x="11930" y="7386"/>
                  </a:cubicBezTo>
                  <a:close/>
                  <a:moveTo>
                    <a:pt x="13109" y="7386"/>
                  </a:moveTo>
                  <a:cubicBezTo>
                    <a:pt x="13110" y="7424"/>
                    <a:pt x="13076" y="7454"/>
                    <a:pt x="13042" y="7453"/>
                  </a:cubicBezTo>
                  <a:cubicBezTo>
                    <a:pt x="13004" y="7454"/>
                    <a:pt x="12974" y="7420"/>
                    <a:pt x="12975" y="7386"/>
                  </a:cubicBezTo>
                  <a:cubicBezTo>
                    <a:pt x="12974" y="7348"/>
                    <a:pt x="13008" y="7318"/>
                    <a:pt x="13042" y="7319"/>
                  </a:cubicBezTo>
                  <a:cubicBezTo>
                    <a:pt x="13080" y="7318"/>
                    <a:pt x="13110" y="7352"/>
                    <a:pt x="13109" y="7386"/>
                  </a:cubicBezTo>
                  <a:close/>
                  <a:moveTo>
                    <a:pt x="4852" y="1117"/>
                  </a:moveTo>
                  <a:cubicBezTo>
                    <a:pt x="4853" y="1155"/>
                    <a:pt x="4819" y="1185"/>
                    <a:pt x="4785" y="1184"/>
                  </a:cubicBezTo>
                  <a:cubicBezTo>
                    <a:pt x="4747" y="1185"/>
                    <a:pt x="4717" y="1151"/>
                    <a:pt x="4718" y="1117"/>
                  </a:cubicBezTo>
                  <a:cubicBezTo>
                    <a:pt x="4717" y="1079"/>
                    <a:pt x="4751" y="1049"/>
                    <a:pt x="4785" y="1050"/>
                  </a:cubicBezTo>
                  <a:cubicBezTo>
                    <a:pt x="4823" y="1049"/>
                    <a:pt x="4853" y="1083"/>
                    <a:pt x="4852" y="1117"/>
                  </a:cubicBezTo>
                  <a:close/>
                  <a:moveTo>
                    <a:pt x="6032" y="1102"/>
                  </a:moveTo>
                  <a:cubicBezTo>
                    <a:pt x="6033" y="1140"/>
                    <a:pt x="5999" y="1170"/>
                    <a:pt x="5965" y="1169"/>
                  </a:cubicBezTo>
                  <a:cubicBezTo>
                    <a:pt x="5927" y="1170"/>
                    <a:pt x="5897" y="1136"/>
                    <a:pt x="5898" y="1102"/>
                  </a:cubicBezTo>
                  <a:cubicBezTo>
                    <a:pt x="5897" y="1064"/>
                    <a:pt x="5931" y="1034"/>
                    <a:pt x="5965" y="1035"/>
                  </a:cubicBezTo>
                  <a:cubicBezTo>
                    <a:pt x="6003" y="1034"/>
                    <a:pt x="6033" y="1068"/>
                    <a:pt x="6032" y="1102"/>
                  </a:cubicBezTo>
                  <a:close/>
                  <a:moveTo>
                    <a:pt x="7211" y="1102"/>
                  </a:moveTo>
                  <a:cubicBezTo>
                    <a:pt x="7212" y="1140"/>
                    <a:pt x="7178" y="1170"/>
                    <a:pt x="7144" y="1169"/>
                  </a:cubicBezTo>
                  <a:cubicBezTo>
                    <a:pt x="7106" y="1170"/>
                    <a:pt x="7076" y="1136"/>
                    <a:pt x="7077" y="1102"/>
                  </a:cubicBezTo>
                  <a:cubicBezTo>
                    <a:pt x="7076" y="1064"/>
                    <a:pt x="7110" y="1034"/>
                    <a:pt x="7144" y="1035"/>
                  </a:cubicBezTo>
                  <a:cubicBezTo>
                    <a:pt x="7182" y="1034"/>
                    <a:pt x="7212" y="1068"/>
                    <a:pt x="7211" y="1102"/>
                  </a:cubicBezTo>
                  <a:close/>
                  <a:moveTo>
                    <a:pt x="9570" y="6341"/>
                  </a:moveTo>
                  <a:cubicBezTo>
                    <a:pt x="9571" y="6379"/>
                    <a:pt x="9537" y="6409"/>
                    <a:pt x="9503" y="6408"/>
                  </a:cubicBezTo>
                  <a:cubicBezTo>
                    <a:pt x="9465" y="6409"/>
                    <a:pt x="9435" y="6375"/>
                    <a:pt x="9436" y="6341"/>
                  </a:cubicBezTo>
                  <a:cubicBezTo>
                    <a:pt x="9435" y="6303"/>
                    <a:pt x="9469" y="6273"/>
                    <a:pt x="9503" y="6274"/>
                  </a:cubicBezTo>
                  <a:cubicBezTo>
                    <a:pt x="9541" y="6273"/>
                    <a:pt x="9571" y="6307"/>
                    <a:pt x="9570" y="6341"/>
                  </a:cubicBezTo>
                  <a:close/>
                  <a:moveTo>
                    <a:pt x="10750" y="6341"/>
                  </a:moveTo>
                  <a:cubicBezTo>
                    <a:pt x="10751" y="6379"/>
                    <a:pt x="10717" y="6409"/>
                    <a:pt x="10683" y="6408"/>
                  </a:cubicBezTo>
                  <a:cubicBezTo>
                    <a:pt x="10645" y="6409"/>
                    <a:pt x="10615" y="6375"/>
                    <a:pt x="10616" y="6341"/>
                  </a:cubicBezTo>
                  <a:cubicBezTo>
                    <a:pt x="10615" y="6303"/>
                    <a:pt x="10649" y="6273"/>
                    <a:pt x="10683" y="6274"/>
                  </a:cubicBezTo>
                  <a:cubicBezTo>
                    <a:pt x="10721" y="6273"/>
                    <a:pt x="10751" y="6307"/>
                    <a:pt x="10750" y="6341"/>
                  </a:cubicBezTo>
                  <a:close/>
                </a:path>
              </a:pathLst>
            </a:custGeom>
            <a:solidFill>
              <a:schemeClr val="lt1">
                <a:alpha val="34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副标题 1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1652270" y="3282003"/>
            <a:ext cx="8890064" cy="1520811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1652270" y="2055183"/>
            <a:ext cx="8890064" cy="1099820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145" b="1" i="0" u="none" strike="noStrike" kern="1200" cap="none" spc="-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3235350" cy="3235350"/>
          </a:xfrm>
          <a:prstGeom prst="rect">
            <a:avLst/>
          </a:prstGeom>
        </p:spPr>
      </p:pic>
      <p:sp>
        <p:nvSpPr>
          <p:cNvPr id="172" name="矩形: 圆角 2"/>
          <p:cNvSpPr/>
          <p:nvPr>
            <p:custDataLst>
              <p:tags r:id="rId5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6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sp>
        <p:nvSpPr>
          <p:cNvPr id="172" name="矩形: 圆角 2"/>
          <p:cNvSpPr/>
          <p:nvPr>
            <p:custDataLst>
              <p:tags r:id="rId5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0" y="755"/>
            <a:ext cx="12192000" cy="6856489"/>
            <a:chOff x="-182" y="-206"/>
            <a:chExt cx="12195357" cy="6858377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2540" y="0"/>
              <a:ext cx="12192635" cy="6857365"/>
            </a:xfrm>
            <a:prstGeom prst="rect">
              <a:avLst/>
            </a:prstGeom>
            <a:gradFill>
              <a:gsLst>
                <a:gs pos="0">
                  <a:srgbClr val="035D7D"/>
                </a:gs>
                <a:gs pos="100000">
                  <a:srgbClr val="14CD6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0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-182" y="-206"/>
              <a:ext cx="9977022" cy="6858377"/>
            </a:xfrm>
            <a:custGeom>
              <a:avLst/>
              <a:gdLst>
                <a:gd name="connsiteX0" fmla="*/ 4612069 w 9977022"/>
                <a:gd name="connsiteY0" fmla="*/ 0 h 6858377"/>
                <a:gd name="connsiteX1" fmla="*/ 8013836 w 9977022"/>
                <a:gd name="connsiteY1" fmla="*/ 258 h 6858377"/>
                <a:gd name="connsiteX2" fmla="*/ 8017762 w 9977022"/>
                <a:gd name="connsiteY2" fmla="*/ 2440 h 6858377"/>
                <a:gd name="connsiteX3" fmla="*/ 8528197 w 9977022"/>
                <a:gd name="connsiteY3" fmla="*/ 327765 h 6858377"/>
                <a:gd name="connsiteX4" fmla="*/ 9231057 w 9977022"/>
                <a:gd name="connsiteY4" fmla="*/ 5461482 h 6858377"/>
                <a:gd name="connsiteX5" fmla="*/ 8170564 w 9977022"/>
                <a:gd name="connsiteY5" fmla="*/ 6858377 h 6858377"/>
                <a:gd name="connsiteX6" fmla="*/ 223 w 9977022"/>
                <a:gd name="connsiteY6" fmla="*/ 6858231 h 6858377"/>
                <a:gd name="connsiteX7" fmla="*/ 0 w 9977022"/>
                <a:gd name="connsiteY7" fmla="*/ 5502741 h 6858377"/>
                <a:gd name="connsiteX8" fmla="*/ 3394961 w 9977022"/>
                <a:gd name="connsiteY8" fmla="*/ 1030850 h 6858377"/>
                <a:gd name="connsiteX9" fmla="*/ 4603663 w 9977022"/>
                <a:gd name="connsiteY9" fmla="*/ 4775 h 68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7022" h="6858377">
                  <a:moveTo>
                    <a:pt x="4612069" y="0"/>
                  </a:moveTo>
                  <a:lnTo>
                    <a:pt x="8013836" y="258"/>
                  </a:lnTo>
                  <a:lnTo>
                    <a:pt x="8017762" y="2440"/>
                  </a:lnTo>
                  <a:cubicBezTo>
                    <a:pt x="8193629" y="95292"/>
                    <a:pt x="8364828" y="203740"/>
                    <a:pt x="8528197" y="327765"/>
                  </a:cubicBezTo>
                  <a:cubicBezTo>
                    <a:pt x="10140088" y="1551475"/>
                    <a:pt x="10454733" y="3849636"/>
                    <a:pt x="9231057" y="5461482"/>
                  </a:cubicBezTo>
                  <a:lnTo>
                    <a:pt x="8170564" y="6858377"/>
                  </a:lnTo>
                  <a:lnTo>
                    <a:pt x="223" y="6858231"/>
                  </a:lnTo>
                  <a:lnTo>
                    <a:pt x="0" y="5502741"/>
                  </a:lnTo>
                  <a:lnTo>
                    <a:pt x="3394961" y="1030850"/>
                  </a:lnTo>
                  <a:cubicBezTo>
                    <a:pt x="3729390" y="590333"/>
                    <a:pt x="4144535" y="246180"/>
                    <a:pt x="4603663" y="4775"/>
                  </a:cubicBez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88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146" name="任意多边形 11"/>
            <p:cNvSpPr/>
            <p:nvPr>
              <p:custDataLst>
                <p:tags r:id="rId5"/>
              </p:custDataLst>
            </p:nvPr>
          </p:nvSpPr>
          <p:spPr>
            <a:xfrm>
              <a:off x="4086571" y="1410212"/>
              <a:ext cx="4103223" cy="4101821"/>
            </a:xfrm>
            <a:custGeom>
              <a:avLst/>
              <a:gdLst>
                <a:gd name="connsiteX0" fmla="*/ 4079278 w 4103223"/>
                <a:gd name="connsiteY0" fmla="*/ 2356963 h 4101821"/>
                <a:gd name="connsiteX1" fmla="*/ 4064301 w 4103223"/>
                <a:gd name="connsiteY1" fmla="*/ 2449972 h 4101821"/>
                <a:gd name="connsiteX2" fmla="*/ 3985140 w 4103223"/>
                <a:gd name="connsiteY2" fmla="*/ 2737510 h 4101821"/>
                <a:gd name="connsiteX3" fmla="*/ 3956953 w 4103223"/>
                <a:gd name="connsiteY3" fmla="*/ 2805900 h 4101821"/>
                <a:gd name="connsiteX4" fmla="*/ 2970883 w 4103223"/>
                <a:gd name="connsiteY4" fmla="*/ 3881943 h 4101821"/>
                <a:gd name="connsiteX5" fmla="*/ 2905206 w 4103223"/>
                <a:gd name="connsiteY5" fmla="*/ 3915980 h 4101821"/>
                <a:gd name="connsiteX6" fmla="*/ 2625655 w 4103223"/>
                <a:gd name="connsiteY6" fmla="*/ 4019879 h 4101821"/>
                <a:gd name="connsiteX7" fmla="*/ 2534306 w 4103223"/>
                <a:gd name="connsiteY7" fmla="*/ 4042902 h 4101821"/>
                <a:gd name="connsiteX8" fmla="*/ 4076008 w 4103223"/>
                <a:gd name="connsiteY8" fmla="*/ 1727404 h 4101821"/>
                <a:gd name="connsiteX9" fmla="*/ 4089228 w 4103223"/>
                <a:gd name="connsiteY9" fmla="*/ 1805601 h 4101821"/>
                <a:gd name="connsiteX10" fmla="*/ 4103223 w 4103223"/>
                <a:gd name="connsiteY10" fmla="*/ 2008277 h 4101821"/>
                <a:gd name="connsiteX11" fmla="*/ 4103143 w 4103223"/>
                <a:gd name="connsiteY11" fmla="*/ 2013240 h 4101821"/>
                <a:gd name="connsiteX12" fmla="*/ 2193968 w 4103223"/>
                <a:gd name="connsiteY12" fmla="*/ 4096612 h 4101821"/>
                <a:gd name="connsiteX13" fmla="*/ 2189029 w 4103223"/>
                <a:gd name="connsiteY13" fmla="*/ 4097125 h 4101821"/>
                <a:gd name="connsiteX14" fmla="*/ 1985904 w 4103223"/>
                <a:gd name="connsiteY14" fmla="*/ 4100832 h 4101821"/>
                <a:gd name="connsiteX15" fmla="*/ 1906852 w 4103223"/>
                <a:gd name="connsiteY15" fmla="*/ 4094475 h 4101821"/>
                <a:gd name="connsiteX16" fmla="*/ 3936993 w 4103223"/>
                <a:gd name="connsiteY16" fmla="*/ 1245975 h 4101821"/>
                <a:gd name="connsiteX17" fmla="*/ 4001561 w 4103223"/>
                <a:gd name="connsiteY17" fmla="*/ 1408096 h 4101821"/>
                <a:gd name="connsiteX18" fmla="*/ 4018989 w 4103223"/>
                <a:gd name="connsiteY18" fmla="*/ 1471944 h 4101821"/>
                <a:gd name="connsiteX19" fmla="*/ 1647397 w 4103223"/>
                <a:gd name="connsiteY19" fmla="*/ 4059922 h 4101821"/>
                <a:gd name="connsiteX20" fmla="*/ 1582273 w 4103223"/>
                <a:gd name="connsiteY20" fmla="*/ 4048118 h 4101821"/>
                <a:gd name="connsiteX21" fmla="*/ 1415143 w 4103223"/>
                <a:gd name="connsiteY21" fmla="*/ 3997917 h 4101821"/>
                <a:gd name="connsiteX22" fmla="*/ 3715877 w 4103223"/>
                <a:gd name="connsiteY22" fmla="*/ 854131 h 4101821"/>
                <a:gd name="connsiteX23" fmla="*/ 3780805 w 4103223"/>
                <a:gd name="connsiteY23" fmla="*/ 942421 h 4101821"/>
                <a:gd name="connsiteX24" fmla="*/ 3834751 w 4103223"/>
                <a:gd name="connsiteY24" fmla="*/ 1039861 h 4101821"/>
                <a:gd name="connsiteX25" fmla="*/ 1200910 w 4103223"/>
                <a:gd name="connsiteY25" fmla="*/ 3914016 h 4101821"/>
                <a:gd name="connsiteX26" fmla="*/ 1099140 w 4103223"/>
                <a:gd name="connsiteY26" fmla="*/ 3868764 h 4101821"/>
                <a:gd name="connsiteX27" fmla="*/ 1005533 w 4103223"/>
                <a:gd name="connsiteY27" fmla="*/ 3811768 h 4101821"/>
                <a:gd name="connsiteX28" fmla="*/ 3432328 w 4103223"/>
                <a:gd name="connsiteY28" fmla="*/ 530419 h 4101821"/>
                <a:gd name="connsiteX29" fmla="*/ 3437548 w 4103223"/>
                <a:gd name="connsiteY29" fmla="*/ 534740 h 4101821"/>
                <a:gd name="connsiteX30" fmla="*/ 3580616 w 4103223"/>
                <a:gd name="connsiteY30" fmla="*/ 684052 h 4101821"/>
                <a:gd name="connsiteX31" fmla="*/ 824318 w 4103223"/>
                <a:gd name="connsiteY31" fmla="*/ 3691835 h 4101821"/>
                <a:gd name="connsiteX32" fmla="*/ 663114 w 4103223"/>
                <a:gd name="connsiteY32" fmla="*/ 3562316 h 4101821"/>
                <a:gd name="connsiteX33" fmla="*/ 658356 w 4103223"/>
                <a:gd name="connsiteY33" fmla="*/ 3557492 h 4101821"/>
                <a:gd name="connsiteX34" fmla="*/ 3085507 w 4103223"/>
                <a:gd name="connsiteY34" fmla="*/ 275754 h 4101821"/>
                <a:gd name="connsiteX35" fmla="*/ 3104281 w 4103223"/>
                <a:gd name="connsiteY35" fmla="*/ 285920 h 4101821"/>
                <a:gd name="connsiteX36" fmla="*/ 3265980 w 4103223"/>
                <a:gd name="connsiteY36" fmla="*/ 394266 h 4101821"/>
                <a:gd name="connsiteX37" fmla="*/ 508231 w 4103223"/>
                <a:gd name="connsiteY37" fmla="*/ 3403633 h 4101821"/>
                <a:gd name="connsiteX38" fmla="*/ 386211 w 4103223"/>
                <a:gd name="connsiteY38" fmla="*/ 3251985 h 4101821"/>
                <a:gd name="connsiteX39" fmla="*/ 374451 w 4103223"/>
                <a:gd name="connsiteY39" fmla="*/ 3234169 h 4101821"/>
                <a:gd name="connsiteX40" fmla="*/ 1095730 w 4103223"/>
                <a:gd name="connsiteY40" fmla="*/ 230007 h 4101821"/>
                <a:gd name="connsiteX41" fmla="*/ 155581 w 4103223"/>
                <a:gd name="connsiteY41" fmla="*/ 1255936 h 4101821"/>
                <a:gd name="connsiteX42" fmla="*/ 155627 w 4103223"/>
                <a:gd name="connsiteY42" fmla="*/ 1255811 h 4101821"/>
                <a:gd name="connsiteX43" fmla="*/ 536527 w 4103223"/>
                <a:gd name="connsiteY43" fmla="*/ 661297 h 4101821"/>
                <a:gd name="connsiteX44" fmla="*/ 1095609 w 4103223"/>
                <a:gd name="connsiteY44" fmla="*/ 230062 h 4101821"/>
                <a:gd name="connsiteX45" fmla="*/ 2673223 w 4103223"/>
                <a:gd name="connsiteY45" fmla="*/ 92525 h 4101821"/>
                <a:gd name="connsiteX46" fmla="*/ 2786253 w 4103223"/>
                <a:gd name="connsiteY46" fmla="*/ 131079 h 4101821"/>
                <a:gd name="connsiteX47" fmla="*/ 2886934 w 4103223"/>
                <a:gd name="connsiteY47" fmla="*/ 174768 h 4101821"/>
                <a:gd name="connsiteX48" fmla="*/ 256553 w 4103223"/>
                <a:gd name="connsiteY48" fmla="*/ 3045142 h 4101821"/>
                <a:gd name="connsiteX49" fmla="*/ 204260 w 4103223"/>
                <a:gd name="connsiteY49" fmla="*/ 2948653 h 4101821"/>
                <a:gd name="connsiteX50" fmla="*/ 156012 w 4103223"/>
                <a:gd name="connsiteY50" fmla="*/ 2839409 h 4101821"/>
                <a:gd name="connsiteX51" fmla="*/ 1882037 w 4103223"/>
                <a:gd name="connsiteY51" fmla="*/ 5087 h 4101821"/>
                <a:gd name="connsiteX52" fmla="*/ 0 w 4103223"/>
                <a:gd name="connsiteY52" fmla="*/ 2058846 h 4101821"/>
                <a:gd name="connsiteX53" fmla="*/ 1037 w 4103223"/>
                <a:gd name="connsiteY53" fmla="*/ 1919443 h 4101821"/>
                <a:gd name="connsiteX54" fmla="*/ 18610 w 4103223"/>
                <a:gd name="connsiteY54" fmla="*/ 1750317 h 4101821"/>
                <a:gd name="connsiteX55" fmla="*/ 25074 w 4103223"/>
                <a:gd name="connsiteY55" fmla="*/ 1716030 h 4101821"/>
                <a:gd name="connsiteX56" fmla="*/ 1542709 w 4103223"/>
                <a:gd name="connsiteY56" fmla="*/ 59925 h 4101821"/>
                <a:gd name="connsiteX57" fmla="*/ 1576302 w 4103223"/>
                <a:gd name="connsiteY57" fmla="*/ 50498 h 4101821"/>
                <a:gd name="connsiteX58" fmla="*/ 1743256 w 4103223"/>
                <a:gd name="connsiteY58" fmla="*/ 18266 h 4101821"/>
                <a:gd name="connsiteX59" fmla="*/ 2177817 w 4103223"/>
                <a:gd name="connsiteY59" fmla="*/ 0 h 4101821"/>
                <a:gd name="connsiteX60" fmla="*/ 2194773 w 4103223"/>
                <a:gd name="connsiteY60" fmla="*/ 254 h 4101821"/>
                <a:gd name="connsiteX61" fmla="*/ 2434912 w 4103223"/>
                <a:gd name="connsiteY61" fmla="*/ 34898 h 4101821"/>
                <a:gd name="connsiteX62" fmla="*/ 77848 w 4103223"/>
                <a:gd name="connsiteY62" fmla="*/ 2607022 h 4101821"/>
                <a:gd name="connsiteX63" fmla="*/ 22423 w 4103223"/>
                <a:gd name="connsiteY63" fmla="*/ 2370812 h 4101821"/>
                <a:gd name="connsiteX64" fmla="*/ 20694 w 4103223"/>
                <a:gd name="connsiteY64" fmla="*/ 2353944 h 410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03223" h="4101821">
                  <a:moveTo>
                    <a:pt x="4079278" y="2356963"/>
                  </a:moveTo>
                  <a:lnTo>
                    <a:pt x="4064301" y="2449972"/>
                  </a:lnTo>
                  <a:cubicBezTo>
                    <a:pt x="4045024" y="2547149"/>
                    <a:pt x="4018652" y="2643268"/>
                    <a:pt x="3985140" y="2737510"/>
                  </a:cubicBezTo>
                  <a:lnTo>
                    <a:pt x="3956953" y="2805900"/>
                  </a:lnTo>
                  <a:lnTo>
                    <a:pt x="2970883" y="3881943"/>
                  </a:lnTo>
                  <a:lnTo>
                    <a:pt x="2905206" y="3915980"/>
                  </a:lnTo>
                  <a:cubicBezTo>
                    <a:pt x="2814242" y="3957568"/>
                    <a:pt x="2720786" y="3992215"/>
                    <a:pt x="2625655" y="4019879"/>
                  </a:cubicBezTo>
                  <a:lnTo>
                    <a:pt x="2534306" y="4042902"/>
                  </a:lnTo>
                  <a:close/>
                  <a:moveTo>
                    <a:pt x="4076008" y="1727404"/>
                  </a:moveTo>
                  <a:lnTo>
                    <a:pt x="4089228" y="1805601"/>
                  </a:lnTo>
                  <a:cubicBezTo>
                    <a:pt x="4097215" y="1872902"/>
                    <a:pt x="4101886" y="1940550"/>
                    <a:pt x="4103223" y="2008277"/>
                  </a:cubicBezTo>
                  <a:lnTo>
                    <a:pt x="4103143" y="2013240"/>
                  </a:lnTo>
                  <a:lnTo>
                    <a:pt x="2193968" y="4096612"/>
                  </a:lnTo>
                  <a:lnTo>
                    <a:pt x="2189029" y="4097125"/>
                  </a:lnTo>
                  <a:cubicBezTo>
                    <a:pt x="2121440" y="4101691"/>
                    <a:pt x="2053642" y="4102930"/>
                    <a:pt x="1985904" y="4100832"/>
                  </a:cubicBezTo>
                  <a:lnTo>
                    <a:pt x="1906852" y="4094475"/>
                  </a:lnTo>
                  <a:close/>
                  <a:moveTo>
                    <a:pt x="3936993" y="1245975"/>
                  </a:moveTo>
                  <a:lnTo>
                    <a:pt x="4001561" y="1408096"/>
                  </a:lnTo>
                  <a:lnTo>
                    <a:pt x="4018989" y="1471944"/>
                  </a:lnTo>
                  <a:lnTo>
                    <a:pt x="1647397" y="4059922"/>
                  </a:lnTo>
                  <a:lnTo>
                    <a:pt x="1582273" y="4048118"/>
                  </a:lnTo>
                  <a:lnTo>
                    <a:pt x="1415143" y="3997917"/>
                  </a:lnTo>
                  <a:close/>
                  <a:moveTo>
                    <a:pt x="3715877" y="854131"/>
                  </a:moveTo>
                  <a:lnTo>
                    <a:pt x="3780805" y="942421"/>
                  </a:lnTo>
                  <a:lnTo>
                    <a:pt x="3834751" y="1039861"/>
                  </a:lnTo>
                  <a:lnTo>
                    <a:pt x="1200910" y="3914016"/>
                  </a:lnTo>
                  <a:lnTo>
                    <a:pt x="1099140" y="3868764"/>
                  </a:lnTo>
                  <a:lnTo>
                    <a:pt x="1005533" y="3811768"/>
                  </a:lnTo>
                  <a:close/>
                  <a:moveTo>
                    <a:pt x="3432328" y="530419"/>
                  </a:moveTo>
                  <a:lnTo>
                    <a:pt x="3437548" y="534740"/>
                  </a:lnTo>
                  <a:lnTo>
                    <a:pt x="3580616" y="684052"/>
                  </a:lnTo>
                  <a:lnTo>
                    <a:pt x="824318" y="3691835"/>
                  </a:lnTo>
                  <a:lnTo>
                    <a:pt x="663114" y="3562316"/>
                  </a:lnTo>
                  <a:lnTo>
                    <a:pt x="658356" y="3557492"/>
                  </a:lnTo>
                  <a:close/>
                  <a:moveTo>
                    <a:pt x="3085507" y="275754"/>
                  </a:moveTo>
                  <a:lnTo>
                    <a:pt x="3104281" y="285920"/>
                  </a:lnTo>
                  <a:lnTo>
                    <a:pt x="3265980" y="394266"/>
                  </a:lnTo>
                  <a:lnTo>
                    <a:pt x="508231" y="3403633"/>
                  </a:lnTo>
                  <a:lnTo>
                    <a:pt x="386211" y="3251985"/>
                  </a:lnTo>
                  <a:lnTo>
                    <a:pt x="374451" y="3234169"/>
                  </a:lnTo>
                  <a:close/>
                  <a:moveTo>
                    <a:pt x="1095730" y="230007"/>
                  </a:moveTo>
                  <a:lnTo>
                    <a:pt x="155581" y="1255936"/>
                  </a:lnTo>
                  <a:lnTo>
                    <a:pt x="155627" y="1255811"/>
                  </a:lnTo>
                  <a:cubicBezTo>
                    <a:pt x="244732" y="1042807"/>
                    <a:pt x="371552" y="841322"/>
                    <a:pt x="536527" y="661297"/>
                  </a:cubicBezTo>
                  <a:cubicBezTo>
                    <a:pt x="701503" y="481268"/>
                    <a:pt x="891175" y="337381"/>
                    <a:pt x="1095609" y="230062"/>
                  </a:cubicBezTo>
                  <a:close/>
                  <a:moveTo>
                    <a:pt x="2673223" y="92525"/>
                  </a:moveTo>
                  <a:lnTo>
                    <a:pt x="2786253" y="131079"/>
                  </a:lnTo>
                  <a:lnTo>
                    <a:pt x="2886934" y="174768"/>
                  </a:lnTo>
                  <a:lnTo>
                    <a:pt x="256553" y="3045142"/>
                  </a:lnTo>
                  <a:lnTo>
                    <a:pt x="204260" y="2948653"/>
                  </a:lnTo>
                  <a:lnTo>
                    <a:pt x="156012" y="2839409"/>
                  </a:lnTo>
                  <a:close/>
                  <a:moveTo>
                    <a:pt x="1882037" y="5087"/>
                  </a:moveTo>
                  <a:lnTo>
                    <a:pt x="0" y="2058846"/>
                  </a:lnTo>
                  <a:lnTo>
                    <a:pt x="1037" y="1919443"/>
                  </a:lnTo>
                  <a:cubicBezTo>
                    <a:pt x="4564" y="1862918"/>
                    <a:pt x="10419" y="1806491"/>
                    <a:pt x="18610" y="1750317"/>
                  </a:cubicBezTo>
                  <a:lnTo>
                    <a:pt x="25074" y="1716030"/>
                  </a:lnTo>
                  <a:lnTo>
                    <a:pt x="1542709" y="59925"/>
                  </a:lnTo>
                  <a:lnTo>
                    <a:pt x="1576302" y="50498"/>
                  </a:lnTo>
                  <a:cubicBezTo>
                    <a:pt x="1631551" y="37446"/>
                    <a:pt x="1687253" y="26699"/>
                    <a:pt x="1743256" y="18266"/>
                  </a:cubicBezTo>
                  <a:close/>
                  <a:moveTo>
                    <a:pt x="2177817" y="0"/>
                  </a:moveTo>
                  <a:lnTo>
                    <a:pt x="2194773" y="254"/>
                  </a:lnTo>
                  <a:lnTo>
                    <a:pt x="2434912" y="34898"/>
                  </a:lnTo>
                  <a:lnTo>
                    <a:pt x="77848" y="2607022"/>
                  </a:lnTo>
                  <a:lnTo>
                    <a:pt x="22423" y="2370812"/>
                  </a:lnTo>
                  <a:lnTo>
                    <a:pt x="20694" y="2353944"/>
                  </a:ln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15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7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798320" y="1061720"/>
              <a:ext cx="8324215" cy="4732655"/>
            </a:xfrm>
            <a:custGeom>
              <a:avLst/>
              <a:gdLst>
                <a:gd name="connsiteX0" fmla="*/ 85153 w 85153"/>
                <a:gd name="connsiteY0" fmla="*/ 42577 h 85153"/>
                <a:gd name="connsiteX1" fmla="*/ 42577 w 85153"/>
                <a:gd name="connsiteY1" fmla="*/ 85153 h 85153"/>
                <a:gd name="connsiteX2" fmla="*/ 0 w 85153"/>
                <a:gd name="connsiteY2" fmla="*/ 42577 h 85153"/>
                <a:gd name="connsiteX3" fmla="*/ 42577 w 85153"/>
                <a:gd name="connsiteY3" fmla="*/ 0 h 85153"/>
                <a:gd name="connsiteX4" fmla="*/ 85153 w 85153"/>
                <a:gd name="connsiteY4" fmla="*/ 42577 h 8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" h="7453">
                  <a:moveTo>
                    <a:pt x="134" y="67"/>
                  </a:moveTo>
                  <a:cubicBezTo>
                    <a:pt x="135" y="105"/>
                    <a:pt x="101" y="135"/>
                    <a:pt x="67" y="134"/>
                  </a:cubicBezTo>
                  <a:cubicBezTo>
                    <a:pt x="29" y="135"/>
                    <a:pt x="-1" y="101"/>
                    <a:pt x="0" y="67"/>
                  </a:cubicBezTo>
                  <a:cubicBezTo>
                    <a:pt x="-1" y="29"/>
                    <a:pt x="33" y="-1"/>
                    <a:pt x="67" y="0"/>
                  </a:cubicBezTo>
                  <a:cubicBezTo>
                    <a:pt x="105" y="-1"/>
                    <a:pt x="135" y="33"/>
                    <a:pt x="134" y="67"/>
                  </a:cubicBezTo>
                  <a:close/>
                  <a:moveTo>
                    <a:pt x="1314" y="67"/>
                  </a:moveTo>
                  <a:cubicBezTo>
                    <a:pt x="1315" y="105"/>
                    <a:pt x="1281" y="135"/>
                    <a:pt x="1247" y="134"/>
                  </a:cubicBezTo>
                  <a:cubicBezTo>
                    <a:pt x="1209" y="135"/>
                    <a:pt x="1179" y="101"/>
                    <a:pt x="1180" y="67"/>
                  </a:cubicBezTo>
                  <a:cubicBezTo>
                    <a:pt x="1179" y="29"/>
                    <a:pt x="1213" y="-1"/>
                    <a:pt x="1247" y="0"/>
                  </a:cubicBezTo>
                  <a:cubicBezTo>
                    <a:pt x="1285" y="-1"/>
                    <a:pt x="1315" y="33"/>
                    <a:pt x="1314" y="67"/>
                  </a:cubicBezTo>
                  <a:close/>
                  <a:moveTo>
                    <a:pt x="2493" y="67"/>
                  </a:moveTo>
                  <a:cubicBezTo>
                    <a:pt x="2494" y="105"/>
                    <a:pt x="2460" y="135"/>
                    <a:pt x="2426" y="134"/>
                  </a:cubicBezTo>
                  <a:cubicBezTo>
                    <a:pt x="2388" y="135"/>
                    <a:pt x="2358" y="101"/>
                    <a:pt x="2359" y="67"/>
                  </a:cubicBezTo>
                  <a:cubicBezTo>
                    <a:pt x="2358" y="29"/>
                    <a:pt x="2392" y="-1"/>
                    <a:pt x="2426" y="0"/>
                  </a:cubicBezTo>
                  <a:cubicBezTo>
                    <a:pt x="2464" y="-1"/>
                    <a:pt x="2494" y="33"/>
                    <a:pt x="2493" y="67"/>
                  </a:cubicBezTo>
                  <a:close/>
                  <a:moveTo>
                    <a:pt x="3673" y="67"/>
                  </a:moveTo>
                  <a:cubicBezTo>
                    <a:pt x="3674" y="105"/>
                    <a:pt x="3640" y="135"/>
                    <a:pt x="3606" y="134"/>
                  </a:cubicBezTo>
                  <a:cubicBezTo>
                    <a:pt x="3568" y="135"/>
                    <a:pt x="3538" y="101"/>
                    <a:pt x="3539" y="67"/>
                  </a:cubicBezTo>
                  <a:cubicBezTo>
                    <a:pt x="3538" y="29"/>
                    <a:pt x="3572" y="-1"/>
                    <a:pt x="3606" y="0"/>
                  </a:cubicBezTo>
                  <a:cubicBezTo>
                    <a:pt x="3644" y="-1"/>
                    <a:pt x="3674" y="33"/>
                    <a:pt x="3673" y="67"/>
                  </a:cubicBezTo>
                  <a:close/>
                  <a:moveTo>
                    <a:pt x="4852" y="67"/>
                  </a:moveTo>
                  <a:cubicBezTo>
                    <a:pt x="4853" y="105"/>
                    <a:pt x="4819" y="135"/>
                    <a:pt x="4785" y="134"/>
                  </a:cubicBezTo>
                  <a:cubicBezTo>
                    <a:pt x="4747" y="135"/>
                    <a:pt x="4717" y="101"/>
                    <a:pt x="4718" y="67"/>
                  </a:cubicBezTo>
                  <a:cubicBezTo>
                    <a:pt x="4717" y="29"/>
                    <a:pt x="4751" y="-1"/>
                    <a:pt x="4785" y="0"/>
                  </a:cubicBezTo>
                  <a:cubicBezTo>
                    <a:pt x="4823" y="-1"/>
                    <a:pt x="4853" y="33"/>
                    <a:pt x="4852" y="67"/>
                  </a:cubicBezTo>
                  <a:close/>
                  <a:moveTo>
                    <a:pt x="6032" y="67"/>
                  </a:moveTo>
                  <a:cubicBezTo>
                    <a:pt x="6033" y="105"/>
                    <a:pt x="5999" y="135"/>
                    <a:pt x="5965" y="134"/>
                  </a:cubicBezTo>
                  <a:cubicBezTo>
                    <a:pt x="5927" y="135"/>
                    <a:pt x="5897" y="101"/>
                    <a:pt x="5898" y="67"/>
                  </a:cubicBezTo>
                  <a:cubicBezTo>
                    <a:pt x="5897" y="29"/>
                    <a:pt x="5931" y="-1"/>
                    <a:pt x="5965" y="0"/>
                  </a:cubicBezTo>
                  <a:cubicBezTo>
                    <a:pt x="6003" y="-1"/>
                    <a:pt x="6033" y="33"/>
                    <a:pt x="6032" y="67"/>
                  </a:cubicBezTo>
                  <a:close/>
                  <a:moveTo>
                    <a:pt x="7211" y="67"/>
                  </a:moveTo>
                  <a:cubicBezTo>
                    <a:pt x="7212" y="105"/>
                    <a:pt x="7178" y="135"/>
                    <a:pt x="7144" y="134"/>
                  </a:cubicBezTo>
                  <a:cubicBezTo>
                    <a:pt x="7106" y="135"/>
                    <a:pt x="7076" y="101"/>
                    <a:pt x="7077" y="67"/>
                  </a:cubicBezTo>
                  <a:cubicBezTo>
                    <a:pt x="7076" y="29"/>
                    <a:pt x="7110" y="-1"/>
                    <a:pt x="7144" y="0"/>
                  </a:cubicBezTo>
                  <a:cubicBezTo>
                    <a:pt x="7182" y="-1"/>
                    <a:pt x="7212" y="33"/>
                    <a:pt x="7211" y="67"/>
                  </a:cubicBezTo>
                  <a:close/>
                  <a:moveTo>
                    <a:pt x="8391" y="67"/>
                  </a:moveTo>
                  <a:cubicBezTo>
                    <a:pt x="8392" y="105"/>
                    <a:pt x="8358" y="135"/>
                    <a:pt x="8324" y="134"/>
                  </a:cubicBezTo>
                  <a:cubicBezTo>
                    <a:pt x="8286" y="135"/>
                    <a:pt x="8256" y="101"/>
                    <a:pt x="8257" y="67"/>
                  </a:cubicBezTo>
                  <a:cubicBezTo>
                    <a:pt x="8256" y="29"/>
                    <a:pt x="8290" y="-1"/>
                    <a:pt x="8324" y="0"/>
                  </a:cubicBezTo>
                  <a:cubicBezTo>
                    <a:pt x="8362" y="-1"/>
                    <a:pt x="8392" y="33"/>
                    <a:pt x="8391" y="67"/>
                  </a:cubicBezTo>
                  <a:close/>
                  <a:moveTo>
                    <a:pt x="9570" y="67"/>
                  </a:moveTo>
                  <a:cubicBezTo>
                    <a:pt x="9571" y="105"/>
                    <a:pt x="9537" y="135"/>
                    <a:pt x="9503" y="134"/>
                  </a:cubicBezTo>
                  <a:cubicBezTo>
                    <a:pt x="9465" y="135"/>
                    <a:pt x="9435" y="101"/>
                    <a:pt x="9436" y="67"/>
                  </a:cubicBezTo>
                  <a:cubicBezTo>
                    <a:pt x="9435" y="29"/>
                    <a:pt x="9469" y="-1"/>
                    <a:pt x="9503" y="0"/>
                  </a:cubicBezTo>
                  <a:cubicBezTo>
                    <a:pt x="9541" y="-1"/>
                    <a:pt x="9571" y="33"/>
                    <a:pt x="9570" y="67"/>
                  </a:cubicBezTo>
                  <a:close/>
                  <a:moveTo>
                    <a:pt x="10750" y="67"/>
                  </a:moveTo>
                  <a:cubicBezTo>
                    <a:pt x="10751" y="105"/>
                    <a:pt x="10717" y="135"/>
                    <a:pt x="10683" y="134"/>
                  </a:cubicBezTo>
                  <a:cubicBezTo>
                    <a:pt x="10645" y="135"/>
                    <a:pt x="10615" y="101"/>
                    <a:pt x="10616" y="67"/>
                  </a:cubicBezTo>
                  <a:cubicBezTo>
                    <a:pt x="10615" y="29"/>
                    <a:pt x="10649" y="-1"/>
                    <a:pt x="10683" y="0"/>
                  </a:cubicBezTo>
                  <a:cubicBezTo>
                    <a:pt x="10721" y="-1"/>
                    <a:pt x="10751" y="33"/>
                    <a:pt x="10750" y="67"/>
                  </a:cubicBezTo>
                  <a:close/>
                  <a:moveTo>
                    <a:pt x="11930" y="67"/>
                  </a:moveTo>
                  <a:cubicBezTo>
                    <a:pt x="11931" y="105"/>
                    <a:pt x="11897" y="135"/>
                    <a:pt x="11863" y="134"/>
                  </a:cubicBezTo>
                  <a:cubicBezTo>
                    <a:pt x="11825" y="135"/>
                    <a:pt x="11795" y="101"/>
                    <a:pt x="11796" y="67"/>
                  </a:cubicBezTo>
                  <a:cubicBezTo>
                    <a:pt x="11795" y="29"/>
                    <a:pt x="11829" y="-1"/>
                    <a:pt x="11863" y="0"/>
                  </a:cubicBezTo>
                  <a:cubicBezTo>
                    <a:pt x="11901" y="-1"/>
                    <a:pt x="11931" y="33"/>
                    <a:pt x="11930" y="67"/>
                  </a:cubicBezTo>
                  <a:close/>
                  <a:moveTo>
                    <a:pt x="13109" y="67"/>
                  </a:moveTo>
                  <a:cubicBezTo>
                    <a:pt x="13110" y="105"/>
                    <a:pt x="13076" y="135"/>
                    <a:pt x="13042" y="134"/>
                  </a:cubicBezTo>
                  <a:cubicBezTo>
                    <a:pt x="13004" y="135"/>
                    <a:pt x="12974" y="101"/>
                    <a:pt x="12975" y="67"/>
                  </a:cubicBezTo>
                  <a:cubicBezTo>
                    <a:pt x="12974" y="29"/>
                    <a:pt x="13008" y="-1"/>
                    <a:pt x="13042" y="0"/>
                  </a:cubicBezTo>
                  <a:cubicBezTo>
                    <a:pt x="13080" y="-1"/>
                    <a:pt x="13110" y="33"/>
                    <a:pt x="13109" y="67"/>
                  </a:cubicBezTo>
                  <a:close/>
                  <a:moveTo>
                    <a:pt x="134" y="1113"/>
                  </a:moveTo>
                  <a:cubicBezTo>
                    <a:pt x="135" y="1151"/>
                    <a:pt x="101" y="1181"/>
                    <a:pt x="67" y="1180"/>
                  </a:cubicBezTo>
                  <a:cubicBezTo>
                    <a:pt x="29" y="1181"/>
                    <a:pt x="-1" y="1147"/>
                    <a:pt x="0" y="1113"/>
                  </a:cubicBezTo>
                  <a:cubicBezTo>
                    <a:pt x="-1" y="1075"/>
                    <a:pt x="33" y="1045"/>
                    <a:pt x="67" y="1046"/>
                  </a:cubicBezTo>
                  <a:cubicBezTo>
                    <a:pt x="105" y="1045"/>
                    <a:pt x="135" y="1079"/>
                    <a:pt x="134" y="1113"/>
                  </a:cubicBezTo>
                  <a:close/>
                  <a:moveTo>
                    <a:pt x="1314" y="1113"/>
                  </a:moveTo>
                  <a:cubicBezTo>
                    <a:pt x="1315" y="1151"/>
                    <a:pt x="1281" y="1181"/>
                    <a:pt x="1247" y="1180"/>
                  </a:cubicBezTo>
                  <a:cubicBezTo>
                    <a:pt x="1209" y="1181"/>
                    <a:pt x="1179" y="1147"/>
                    <a:pt x="1180" y="1113"/>
                  </a:cubicBezTo>
                  <a:cubicBezTo>
                    <a:pt x="1179" y="1075"/>
                    <a:pt x="1213" y="1045"/>
                    <a:pt x="1247" y="1046"/>
                  </a:cubicBezTo>
                  <a:cubicBezTo>
                    <a:pt x="1285" y="1045"/>
                    <a:pt x="1315" y="1079"/>
                    <a:pt x="1314" y="1113"/>
                  </a:cubicBezTo>
                  <a:close/>
                  <a:moveTo>
                    <a:pt x="2493" y="1113"/>
                  </a:moveTo>
                  <a:cubicBezTo>
                    <a:pt x="2494" y="1151"/>
                    <a:pt x="2460" y="1181"/>
                    <a:pt x="2426" y="1180"/>
                  </a:cubicBezTo>
                  <a:cubicBezTo>
                    <a:pt x="2388" y="1181"/>
                    <a:pt x="2358" y="1147"/>
                    <a:pt x="2359" y="1113"/>
                  </a:cubicBezTo>
                  <a:cubicBezTo>
                    <a:pt x="2358" y="1075"/>
                    <a:pt x="2392" y="1045"/>
                    <a:pt x="2426" y="1046"/>
                  </a:cubicBezTo>
                  <a:cubicBezTo>
                    <a:pt x="2464" y="1045"/>
                    <a:pt x="2494" y="1079"/>
                    <a:pt x="2493" y="1113"/>
                  </a:cubicBezTo>
                  <a:close/>
                  <a:moveTo>
                    <a:pt x="3673" y="1113"/>
                  </a:moveTo>
                  <a:cubicBezTo>
                    <a:pt x="3674" y="1151"/>
                    <a:pt x="3640" y="1181"/>
                    <a:pt x="3606" y="1180"/>
                  </a:cubicBezTo>
                  <a:cubicBezTo>
                    <a:pt x="3568" y="1181"/>
                    <a:pt x="3538" y="1147"/>
                    <a:pt x="3539" y="1113"/>
                  </a:cubicBezTo>
                  <a:cubicBezTo>
                    <a:pt x="3538" y="1075"/>
                    <a:pt x="3572" y="1045"/>
                    <a:pt x="3606" y="1046"/>
                  </a:cubicBezTo>
                  <a:cubicBezTo>
                    <a:pt x="3644" y="1045"/>
                    <a:pt x="3674" y="1079"/>
                    <a:pt x="3673" y="1113"/>
                  </a:cubicBezTo>
                  <a:close/>
                  <a:moveTo>
                    <a:pt x="8391" y="1113"/>
                  </a:moveTo>
                  <a:cubicBezTo>
                    <a:pt x="8392" y="1151"/>
                    <a:pt x="8358" y="1181"/>
                    <a:pt x="8324" y="1180"/>
                  </a:cubicBezTo>
                  <a:cubicBezTo>
                    <a:pt x="8286" y="1181"/>
                    <a:pt x="8256" y="1147"/>
                    <a:pt x="8257" y="1113"/>
                  </a:cubicBezTo>
                  <a:cubicBezTo>
                    <a:pt x="8256" y="1075"/>
                    <a:pt x="8290" y="1045"/>
                    <a:pt x="8324" y="1046"/>
                  </a:cubicBezTo>
                  <a:cubicBezTo>
                    <a:pt x="8362" y="1045"/>
                    <a:pt x="8392" y="1079"/>
                    <a:pt x="8391" y="1113"/>
                  </a:cubicBezTo>
                  <a:close/>
                  <a:moveTo>
                    <a:pt x="9570" y="1113"/>
                  </a:moveTo>
                  <a:cubicBezTo>
                    <a:pt x="9571" y="1151"/>
                    <a:pt x="9537" y="1181"/>
                    <a:pt x="9503" y="1180"/>
                  </a:cubicBezTo>
                  <a:cubicBezTo>
                    <a:pt x="9465" y="1181"/>
                    <a:pt x="9435" y="1147"/>
                    <a:pt x="9436" y="1113"/>
                  </a:cubicBezTo>
                  <a:cubicBezTo>
                    <a:pt x="9435" y="1075"/>
                    <a:pt x="9469" y="1045"/>
                    <a:pt x="9503" y="1046"/>
                  </a:cubicBezTo>
                  <a:cubicBezTo>
                    <a:pt x="9541" y="1045"/>
                    <a:pt x="9571" y="1079"/>
                    <a:pt x="9570" y="1113"/>
                  </a:cubicBezTo>
                  <a:close/>
                  <a:moveTo>
                    <a:pt x="10750" y="1113"/>
                  </a:moveTo>
                  <a:cubicBezTo>
                    <a:pt x="10751" y="1151"/>
                    <a:pt x="10717" y="1181"/>
                    <a:pt x="10683" y="1180"/>
                  </a:cubicBezTo>
                  <a:cubicBezTo>
                    <a:pt x="10645" y="1181"/>
                    <a:pt x="10615" y="1147"/>
                    <a:pt x="10616" y="1113"/>
                  </a:cubicBezTo>
                  <a:cubicBezTo>
                    <a:pt x="10615" y="1075"/>
                    <a:pt x="10649" y="1045"/>
                    <a:pt x="10683" y="1046"/>
                  </a:cubicBezTo>
                  <a:cubicBezTo>
                    <a:pt x="10721" y="1045"/>
                    <a:pt x="10751" y="1079"/>
                    <a:pt x="10750" y="1113"/>
                  </a:cubicBezTo>
                  <a:close/>
                  <a:moveTo>
                    <a:pt x="11930" y="1113"/>
                  </a:moveTo>
                  <a:cubicBezTo>
                    <a:pt x="11931" y="1151"/>
                    <a:pt x="11897" y="1181"/>
                    <a:pt x="11863" y="1180"/>
                  </a:cubicBezTo>
                  <a:cubicBezTo>
                    <a:pt x="11825" y="1181"/>
                    <a:pt x="11795" y="1147"/>
                    <a:pt x="11796" y="1113"/>
                  </a:cubicBezTo>
                  <a:cubicBezTo>
                    <a:pt x="11795" y="1075"/>
                    <a:pt x="11829" y="1045"/>
                    <a:pt x="11863" y="1046"/>
                  </a:cubicBezTo>
                  <a:cubicBezTo>
                    <a:pt x="11901" y="1045"/>
                    <a:pt x="11931" y="1079"/>
                    <a:pt x="11930" y="1113"/>
                  </a:cubicBezTo>
                  <a:close/>
                  <a:moveTo>
                    <a:pt x="13109" y="1113"/>
                  </a:moveTo>
                  <a:cubicBezTo>
                    <a:pt x="13110" y="1151"/>
                    <a:pt x="13076" y="1181"/>
                    <a:pt x="13042" y="1180"/>
                  </a:cubicBezTo>
                  <a:cubicBezTo>
                    <a:pt x="13004" y="1181"/>
                    <a:pt x="12974" y="1147"/>
                    <a:pt x="12975" y="1113"/>
                  </a:cubicBezTo>
                  <a:cubicBezTo>
                    <a:pt x="12974" y="1075"/>
                    <a:pt x="13008" y="1045"/>
                    <a:pt x="13042" y="1046"/>
                  </a:cubicBezTo>
                  <a:cubicBezTo>
                    <a:pt x="13080" y="1045"/>
                    <a:pt x="13110" y="1079"/>
                    <a:pt x="13109" y="1113"/>
                  </a:cubicBezTo>
                  <a:close/>
                  <a:moveTo>
                    <a:pt x="134" y="2158"/>
                  </a:moveTo>
                  <a:cubicBezTo>
                    <a:pt x="135" y="2196"/>
                    <a:pt x="101" y="2226"/>
                    <a:pt x="67" y="2225"/>
                  </a:cubicBezTo>
                  <a:cubicBezTo>
                    <a:pt x="29" y="2226"/>
                    <a:pt x="-1" y="2192"/>
                    <a:pt x="0" y="2158"/>
                  </a:cubicBezTo>
                  <a:cubicBezTo>
                    <a:pt x="-1" y="2120"/>
                    <a:pt x="33" y="2090"/>
                    <a:pt x="67" y="2091"/>
                  </a:cubicBezTo>
                  <a:cubicBezTo>
                    <a:pt x="105" y="2090"/>
                    <a:pt x="135" y="2124"/>
                    <a:pt x="134" y="2158"/>
                  </a:cubicBezTo>
                  <a:close/>
                  <a:moveTo>
                    <a:pt x="1314" y="2158"/>
                  </a:moveTo>
                  <a:cubicBezTo>
                    <a:pt x="1315" y="2196"/>
                    <a:pt x="1281" y="2226"/>
                    <a:pt x="1247" y="2225"/>
                  </a:cubicBezTo>
                  <a:cubicBezTo>
                    <a:pt x="1209" y="2226"/>
                    <a:pt x="1179" y="2192"/>
                    <a:pt x="1180" y="2158"/>
                  </a:cubicBezTo>
                  <a:cubicBezTo>
                    <a:pt x="1179" y="2120"/>
                    <a:pt x="1213" y="2090"/>
                    <a:pt x="1247" y="2091"/>
                  </a:cubicBezTo>
                  <a:cubicBezTo>
                    <a:pt x="1285" y="2090"/>
                    <a:pt x="1315" y="2124"/>
                    <a:pt x="1314" y="2158"/>
                  </a:cubicBezTo>
                  <a:close/>
                  <a:moveTo>
                    <a:pt x="11930" y="2158"/>
                  </a:moveTo>
                  <a:cubicBezTo>
                    <a:pt x="11931" y="2196"/>
                    <a:pt x="11897" y="2226"/>
                    <a:pt x="11863" y="2225"/>
                  </a:cubicBezTo>
                  <a:cubicBezTo>
                    <a:pt x="11825" y="2226"/>
                    <a:pt x="11795" y="2192"/>
                    <a:pt x="11796" y="2158"/>
                  </a:cubicBezTo>
                  <a:cubicBezTo>
                    <a:pt x="11795" y="2120"/>
                    <a:pt x="11829" y="2090"/>
                    <a:pt x="11863" y="2091"/>
                  </a:cubicBezTo>
                  <a:cubicBezTo>
                    <a:pt x="11901" y="2090"/>
                    <a:pt x="11931" y="2124"/>
                    <a:pt x="11930" y="2158"/>
                  </a:cubicBezTo>
                  <a:close/>
                  <a:moveTo>
                    <a:pt x="13109" y="2158"/>
                  </a:moveTo>
                  <a:cubicBezTo>
                    <a:pt x="13110" y="2196"/>
                    <a:pt x="13076" y="2226"/>
                    <a:pt x="13042" y="2225"/>
                  </a:cubicBezTo>
                  <a:cubicBezTo>
                    <a:pt x="13004" y="2226"/>
                    <a:pt x="12974" y="2192"/>
                    <a:pt x="12975" y="2158"/>
                  </a:cubicBezTo>
                  <a:cubicBezTo>
                    <a:pt x="12974" y="2120"/>
                    <a:pt x="13008" y="2090"/>
                    <a:pt x="13042" y="2091"/>
                  </a:cubicBezTo>
                  <a:cubicBezTo>
                    <a:pt x="13080" y="2090"/>
                    <a:pt x="13110" y="2124"/>
                    <a:pt x="13109" y="2158"/>
                  </a:cubicBezTo>
                  <a:close/>
                  <a:moveTo>
                    <a:pt x="134" y="3204"/>
                  </a:moveTo>
                  <a:cubicBezTo>
                    <a:pt x="135" y="3242"/>
                    <a:pt x="101" y="3272"/>
                    <a:pt x="67" y="3271"/>
                  </a:cubicBezTo>
                  <a:cubicBezTo>
                    <a:pt x="29" y="3272"/>
                    <a:pt x="-1" y="3238"/>
                    <a:pt x="0" y="3204"/>
                  </a:cubicBezTo>
                  <a:cubicBezTo>
                    <a:pt x="-1" y="3166"/>
                    <a:pt x="33" y="3136"/>
                    <a:pt x="67" y="3137"/>
                  </a:cubicBezTo>
                  <a:cubicBezTo>
                    <a:pt x="105" y="3136"/>
                    <a:pt x="135" y="3170"/>
                    <a:pt x="134" y="3204"/>
                  </a:cubicBezTo>
                  <a:close/>
                  <a:moveTo>
                    <a:pt x="1314" y="3204"/>
                  </a:moveTo>
                  <a:cubicBezTo>
                    <a:pt x="1315" y="3242"/>
                    <a:pt x="1281" y="3272"/>
                    <a:pt x="1247" y="3271"/>
                  </a:cubicBezTo>
                  <a:cubicBezTo>
                    <a:pt x="1209" y="3272"/>
                    <a:pt x="1179" y="3238"/>
                    <a:pt x="1180" y="3204"/>
                  </a:cubicBezTo>
                  <a:cubicBezTo>
                    <a:pt x="1179" y="3166"/>
                    <a:pt x="1213" y="3136"/>
                    <a:pt x="1247" y="3137"/>
                  </a:cubicBezTo>
                  <a:cubicBezTo>
                    <a:pt x="1285" y="3136"/>
                    <a:pt x="1315" y="3170"/>
                    <a:pt x="1314" y="3204"/>
                  </a:cubicBezTo>
                  <a:close/>
                  <a:moveTo>
                    <a:pt x="11930" y="3204"/>
                  </a:moveTo>
                  <a:cubicBezTo>
                    <a:pt x="11931" y="3242"/>
                    <a:pt x="11897" y="3272"/>
                    <a:pt x="11863" y="3271"/>
                  </a:cubicBezTo>
                  <a:cubicBezTo>
                    <a:pt x="11825" y="3272"/>
                    <a:pt x="11795" y="3238"/>
                    <a:pt x="11796" y="3204"/>
                  </a:cubicBezTo>
                  <a:cubicBezTo>
                    <a:pt x="11795" y="3166"/>
                    <a:pt x="11829" y="3136"/>
                    <a:pt x="11863" y="3137"/>
                  </a:cubicBezTo>
                  <a:cubicBezTo>
                    <a:pt x="11901" y="3136"/>
                    <a:pt x="11931" y="3170"/>
                    <a:pt x="11930" y="3204"/>
                  </a:cubicBezTo>
                  <a:close/>
                  <a:moveTo>
                    <a:pt x="13109" y="3204"/>
                  </a:moveTo>
                  <a:cubicBezTo>
                    <a:pt x="13110" y="3242"/>
                    <a:pt x="13076" y="3272"/>
                    <a:pt x="13042" y="3271"/>
                  </a:cubicBezTo>
                  <a:cubicBezTo>
                    <a:pt x="13004" y="3272"/>
                    <a:pt x="12974" y="3238"/>
                    <a:pt x="12975" y="3204"/>
                  </a:cubicBezTo>
                  <a:cubicBezTo>
                    <a:pt x="12974" y="3166"/>
                    <a:pt x="13008" y="3136"/>
                    <a:pt x="13042" y="3137"/>
                  </a:cubicBezTo>
                  <a:cubicBezTo>
                    <a:pt x="13080" y="3136"/>
                    <a:pt x="13110" y="3170"/>
                    <a:pt x="13109" y="3204"/>
                  </a:cubicBezTo>
                  <a:close/>
                  <a:moveTo>
                    <a:pt x="134" y="4250"/>
                  </a:moveTo>
                  <a:cubicBezTo>
                    <a:pt x="135" y="4288"/>
                    <a:pt x="101" y="4318"/>
                    <a:pt x="67" y="4317"/>
                  </a:cubicBezTo>
                  <a:cubicBezTo>
                    <a:pt x="29" y="4318"/>
                    <a:pt x="-1" y="4284"/>
                    <a:pt x="0" y="4250"/>
                  </a:cubicBezTo>
                  <a:cubicBezTo>
                    <a:pt x="-1" y="4212"/>
                    <a:pt x="33" y="4182"/>
                    <a:pt x="67" y="4183"/>
                  </a:cubicBezTo>
                  <a:cubicBezTo>
                    <a:pt x="105" y="4182"/>
                    <a:pt x="135" y="4216"/>
                    <a:pt x="134" y="4250"/>
                  </a:cubicBezTo>
                  <a:close/>
                  <a:moveTo>
                    <a:pt x="1314" y="4250"/>
                  </a:moveTo>
                  <a:cubicBezTo>
                    <a:pt x="1315" y="4288"/>
                    <a:pt x="1281" y="4318"/>
                    <a:pt x="1247" y="4317"/>
                  </a:cubicBezTo>
                  <a:cubicBezTo>
                    <a:pt x="1209" y="4318"/>
                    <a:pt x="1179" y="4284"/>
                    <a:pt x="1180" y="4250"/>
                  </a:cubicBezTo>
                  <a:cubicBezTo>
                    <a:pt x="1179" y="4212"/>
                    <a:pt x="1213" y="4182"/>
                    <a:pt x="1247" y="4183"/>
                  </a:cubicBezTo>
                  <a:cubicBezTo>
                    <a:pt x="1285" y="4182"/>
                    <a:pt x="1315" y="4216"/>
                    <a:pt x="1314" y="4250"/>
                  </a:cubicBezTo>
                  <a:close/>
                  <a:moveTo>
                    <a:pt x="2493" y="4250"/>
                  </a:moveTo>
                  <a:cubicBezTo>
                    <a:pt x="2494" y="4288"/>
                    <a:pt x="2460" y="4318"/>
                    <a:pt x="2426" y="4317"/>
                  </a:cubicBezTo>
                  <a:cubicBezTo>
                    <a:pt x="2388" y="4318"/>
                    <a:pt x="2358" y="4284"/>
                    <a:pt x="2359" y="4250"/>
                  </a:cubicBezTo>
                  <a:cubicBezTo>
                    <a:pt x="2358" y="4212"/>
                    <a:pt x="2392" y="4182"/>
                    <a:pt x="2426" y="4183"/>
                  </a:cubicBezTo>
                  <a:cubicBezTo>
                    <a:pt x="2464" y="4182"/>
                    <a:pt x="2494" y="4216"/>
                    <a:pt x="2493" y="4250"/>
                  </a:cubicBezTo>
                  <a:close/>
                  <a:moveTo>
                    <a:pt x="10750" y="4250"/>
                  </a:moveTo>
                  <a:cubicBezTo>
                    <a:pt x="10751" y="4288"/>
                    <a:pt x="10717" y="4318"/>
                    <a:pt x="10683" y="4317"/>
                  </a:cubicBezTo>
                  <a:cubicBezTo>
                    <a:pt x="10645" y="4318"/>
                    <a:pt x="10615" y="4284"/>
                    <a:pt x="10616" y="4250"/>
                  </a:cubicBezTo>
                  <a:cubicBezTo>
                    <a:pt x="10615" y="4212"/>
                    <a:pt x="10649" y="4182"/>
                    <a:pt x="10683" y="4183"/>
                  </a:cubicBezTo>
                  <a:cubicBezTo>
                    <a:pt x="10721" y="4182"/>
                    <a:pt x="10751" y="4216"/>
                    <a:pt x="10750" y="4250"/>
                  </a:cubicBezTo>
                  <a:close/>
                  <a:moveTo>
                    <a:pt x="11930" y="4250"/>
                  </a:moveTo>
                  <a:cubicBezTo>
                    <a:pt x="11931" y="4288"/>
                    <a:pt x="11897" y="4318"/>
                    <a:pt x="11863" y="4317"/>
                  </a:cubicBezTo>
                  <a:cubicBezTo>
                    <a:pt x="11825" y="4318"/>
                    <a:pt x="11795" y="4284"/>
                    <a:pt x="11796" y="4250"/>
                  </a:cubicBezTo>
                  <a:cubicBezTo>
                    <a:pt x="11795" y="4212"/>
                    <a:pt x="11829" y="4182"/>
                    <a:pt x="11863" y="4183"/>
                  </a:cubicBezTo>
                  <a:cubicBezTo>
                    <a:pt x="11901" y="4182"/>
                    <a:pt x="11931" y="4216"/>
                    <a:pt x="11930" y="4250"/>
                  </a:cubicBezTo>
                  <a:close/>
                  <a:moveTo>
                    <a:pt x="13109" y="4250"/>
                  </a:moveTo>
                  <a:cubicBezTo>
                    <a:pt x="13110" y="4288"/>
                    <a:pt x="13076" y="4318"/>
                    <a:pt x="13042" y="4317"/>
                  </a:cubicBezTo>
                  <a:cubicBezTo>
                    <a:pt x="13004" y="4318"/>
                    <a:pt x="12974" y="4284"/>
                    <a:pt x="12975" y="4250"/>
                  </a:cubicBezTo>
                  <a:cubicBezTo>
                    <a:pt x="12974" y="4212"/>
                    <a:pt x="13008" y="4182"/>
                    <a:pt x="13042" y="4183"/>
                  </a:cubicBezTo>
                  <a:cubicBezTo>
                    <a:pt x="13080" y="4182"/>
                    <a:pt x="13110" y="4216"/>
                    <a:pt x="13109" y="4250"/>
                  </a:cubicBezTo>
                  <a:close/>
                  <a:moveTo>
                    <a:pt x="134" y="5295"/>
                  </a:moveTo>
                  <a:cubicBezTo>
                    <a:pt x="135" y="5333"/>
                    <a:pt x="101" y="5363"/>
                    <a:pt x="67" y="5362"/>
                  </a:cubicBezTo>
                  <a:cubicBezTo>
                    <a:pt x="29" y="5363"/>
                    <a:pt x="-1" y="5329"/>
                    <a:pt x="0" y="5295"/>
                  </a:cubicBezTo>
                  <a:cubicBezTo>
                    <a:pt x="-1" y="5257"/>
                    <a:pt x="33" y="5227"/>
                    <a:pt x="67" y="5228"/>
                  </a:cubicBezTo>
                  <a:cubicBezTo>
                    <a:pt x="105" y="5227"/>
                    <a:pt x="135" y="5261"/>
                    <a:pt x="134" y="5295"/>
                  </a:cubicBezTo>
                  <a:close/>
                  <a:moveTo>
                    <a:pt x="1314" y="5295"/>
                  </a:moveTo>
                  <a:cubicBezTo>
                    <a:pt x="1315" y="5333"/>
                    <a:pt x="1281" y="5363"/>
                    <a:pt x="1247" y="5362"/>
                  </a:cubicBezTo>
                  <a:cubicBezTo>
                    <a:pt x="1209" y="5363"/>
                    <a:pt x="1179" y="5329"/>
                    <a:pt x="1180" y="5295"/>
                  </a:cubicBezTo>
                  <a:cubicBezTo>
                    <a:pt x="1179" y="5257"/>
                    <a:pt x="1213" y="5227"/>
                    <a:pt x="1247" y="5228"/>
                  </a:cubicBezTo>
                  <a:cubicBezTo>
                    <a:pt x="1285" y="5227"/>
                    <a:pt x="1315" y="5261"/>
                    <a:pt x="1314" y="5295"/>
                  </a:cubicBezTo>
                  <a:close/>
                  <a:moveTo>
                    <a:pt x="2493" y="5295"/>
                  </a:moveTo>
                  <a:cubicBezTo>
                    <a:pt x="2494" y="5333"/>
                    <a:pt x="2460" y="5363"/>
                    <a:pt x="2426" y="5362"/>
                  </a:cubicBezTo>
                  <a:cubicBezTo>
                    <a:pt x="2388" y="5363"/>
                    <a:pt x="2358" y="5329"/>
                    <a:pt x="2359" y="5295"/>
                  </a:cubicBezTo>
                  <a:cubicBezTo>
                    <a:pt x="2358" y="5257"/>
                    <a:pt x="2392" y="5227"/>
                    <a:pt x="2426" y="5228"/>
                  </a:cubicBezTo>
                  <a:cubicBezTo>
                    <a:pt x="2464" y="5227"/>
                    <a:pt x="2494" y="5261"/>
                    <a:pt x="2493" y="5295"/>
                  </a:cubicBezTo>
                  <a:close/>
                  <a:moveTo>
                    <a:pt x="10750" y="5295"/>
                  </a:moveTo>
                  <a:cubicBezTo>
                    <a:pt x="10751" y="5333"/>
                    <a:pt x="10717" y="5363"/>
                    <a:pt x="10683" y="5362"/>
                  </a:cubicBezTo>
                  <a:cubicBezTo>
                    <a:pt x="10645" y="5363"/>
                    <a:pt x="10615" y="5329"/>
                    <a:pt x="10616" y="5295"/>
                  </a:cubicBezTo>
                  <a:cubicBezTo>
                    <a:pt x="10615" y="5257"/>
                    <a:pt x="10649" y="5227"/>
                    <a:pt x="10683" y="5228"/>
                  </a:cubicBezTo>
                  <a:cubicBezTo>
                    <a:pt x="10721" y="5227"/>
                    <a:pt x="10751" y="5261"/>
                    <a:pt x="10750" y="5295"/>
                  </a:cubicBezTo>
                  <a:close/>
                  <a:moveTo>
                    <a:pt x="11930" y="5295"/>
                  </a:moveTo>
                  <a:cubicBezTo>
                    <a:pt x="11931" y="5333"/>
                    <a:pt x="11897" y="5363"/>
                    <a:pt x="11863" y="5362"/>
                  </a:cubicBezTo>
                  <a:cubicBezTo>
                    <a:pt x="11825" y="5363"/>
                    <a:pt x="11795" y="5329"/>
                    <a:pt x="11796" y="5295"/>
                  </a:cubicBezTo>
                  <a:cubicBezTo>
                    <a:pt x="11795" y="5257"/>
                    <a:pt x="11829" y="5227"/>
                    <a:pt x="11863" y="5228"/>
                  </a:cubicBezTo>
                  <a:cubicBezTo>
                    <a:pt x="11901" y="5227"/>
                    <a:pt x="11931" y="5261"/>
                    <a:pt x="11930" y="5295"/>
                  </a:cubicBezTo>
                  <a:close/>
                  <a:moveTo>
                    <a:pt x="13109" y="5295"/>
                  </a:moveTo>
                  <a:cubicBezTo>
                    <a:pt x="13110" y="5333"/>
                    <a:pt x="13076" y="5363"/>
                    <a:pt x="13042" y="5362"/>
                  </a:cubicBezTo>
                  <a:cubicBezTo>
                    <a:pt x="13004" y="5363"/>
                    <a:pt x="12974" y="5329"/>
                    <a:pt x="12975" y="5295"/>
                  </a:cubicBezTo>
                  <a:cubicBezTo>
                    <a:pt x="12974" y="5257"/>
                    <a:pt x="13008" y="5227"/>
                    <a:pt x="13042" y="5228"/>
                  </a:cubicBezTo>
                  <a:cubicBezTo>
                    <a:pt x="13080" y="5227"/>
                    <a:pt x="13110" y="5261"/>
                    <a:pt x="13109" y="5295"/>
                  </a:cubicBezTo>
                  <a:close/>
                  <a:moveTo>
                    <a:pt x="134" y="6341"/>
                  </a:moveTo>
                  <a:cubicBezTo>
                    <a:pt x="135" y="6379"/>
                    <a:pt x="101" y="6409"/>
                    <a:pt x="67" y="6408"/>
                  </a:cubicBezTo>
                  <a:cubicBezTo>
                    <a:pt x="29" y="6409"/>
                    <a:pt x="-1" y="6375"/>
                    <a:pt x="0" y="6341"/>
                  </a:cubicBezTo>
                  <a:cubicBezTo>
                    <a:pt x="-1" y="6303"/>
                    <a:pt x="33" y="6273"/>
                    <a:pt x="67" y="6274"/>
                  </a:cubicBezTo>
                  <a:cubicBezTo>
                    <a:pt x="105" y="6273"/>
                    <a:pt x="135" y="6307"/>
                    <a:pt x="134" y="6341"/>
                  </a:cubicBezTo>
                  <a:close/>
                  <a:moveTo>
                    <a:pt x="1314" y="6341"/>
                  </a:moveTo>
                  <a:cubicBezTo>
                    <a:pt x="1315" y="6379"/>
                    <a:pt x="1281" y="6409"/>
                    <a:pt x="1247" y="6408"/>
                  </a:cubicBezTo>
                  <a:cubicBezTo>
                    <a:pt x="1209" y="6409"/>
                    <a:pt x="1179" y="6375"/>
                    <a:pt x="1180" y="6341"/>
                  </a:cubicBezTo>
                  <a:cubicBezTo>
                    <a:pt x="1179" y="6303"/>
                    <a:pt x="1213" y="6273"/>
                    <a:pt x="1247" y="6274"/>
                  </a:cubicBezTo>
                  <a:cubicBezTo>
                    <a:pt x="1285" y="6273"/>
                    <a:pt x="1315" y="6307"/>
                    <a:pt x="1314" y="6341"/>
                  </a:cubicBezTo>
                  <a:close/>
                  <a:moveTo>
                    <a:pt x="2493" y="6341"/>
                  </a:moveTo>
                  <a:cubicBezTo>
                    <a:pt x="2494" y="6379"/>
                    <a:pt x="2460" y="6409"/>
                    <a:pt x="2426" y="6408"/>
                  </a:cubicBezTo>
                  <a:cubicBezTo>
                    <a:pt x="2388" y="6409"/>
                    <a:pt x="2358" y="6375"/>
                    <a:pt x="2359" y="6341"/>
                  </a:cubicBezTo>
                  <a:cubicBezTo>
                    <a:pt x="2358" y="6303"/>
                    <a:pt x="2392" y="6273"/>
                    <a:pt x="2426" y="6274"/>
                  </a:cubicBezTo>
                  <a:cubicBezTo>
                    <a:pt x="2464" y="6273"/>
                    <a:pt x="2494" y="6307"/>
                    <a:pt x="2493" y="6341"/>
                  </a:cubicBezTo>
                  <a:close/>
                  <a:moveTo>
                    <a:pt x="3673" y="6341"/>
                  </a:moveTo>
                  <a:cubicBezTo>
                    <a:pt x="3674" y="6379"/>
                    <a:pt x="3640" y="6409"/>
                    <a:pt x="3606" y="6408"/>
                  </a:cubicBezTo>
                  <a:cubicBezTo>
                    <a:pt x="3568" y="6409"/>
                    <a:pt x="3538" y="6375"/>
                    <a:pt x="3539" y="6341"/>
                  </a:cubicBezTo>
                  <a:cubicBezTo>
                    <a:pt x="3538" y="6303"/>
                    <a:pt x="3572" y="6273"/>
                    <a:pt x="3606" y="6274"/>
                  </a:cubicBezTo>
                  <a:cubicBezTo>
                    <a:pt x="3644" y="6273"/>
                    <a:pt x="3674" y="6307"/>
                    <a:pt x="3673" y="6341"/>
                  </a:cubicBezTo>
                  <a:close/>
                  <a:moveTo>
                    <a:pt x="11930" y="6341"/>
                  </a:moveTo>
                  <a:cubicBezTo>
                    <a:pt x="11931" y="6379"/>
                    <a:pt x="11897" y="6409"/>
                    <a:pt x="11863" y="6408"/>
                  </a:cubicBezTo>
                  <a:cubicBezTo>
                    <a:pt x="11825" y="6409"/>
                    <a:pt x="11795" y="6375"/>
                    <a:pt x="11796" y="6341"/>
                  </a:cubicBezTo>
                  <a:cubicBezTo>
                    <a:pt x="11795" y="6303"/>
                    <a:pt x="11829" y="6273"/>
                    <a:pt x="11863" y="6274"/>
                  </a:cubicBezTo>
                  <a:cubicBezTo>
                    <a:pt x="11901" y="6273"/>
                    <a:pt x="11931" y="6307"/>
                    <a:pt x="11930" y="6341"/>
                  </a:cubicBezTo>
                  <a:close/>
                  <a:moveTo>
                    <a:pt x="13109" y="6341"/>
                  </a:moveTo>
                  <a:cubicBezTo>
                    <a:pt x="13110" y="6379"/>
                    <a:pt x="13076" y="6409"/>
                    <a:pt x="13042" y="6408"/>
                  </a:cubicBezTo>
                  <a:cubicBezTo>
                    <a:pt x="13004" y="6409"/>
                    <a:pt x="12974" y="6375"/>
                    <a:pt x="12975" y="6341"/>
                  </a:cubicBezTo>
                  <a:cubicBezTo>
                    <a:pt x="12974" y="6303"/>
                    <a:pt x="13008" y="6273"/>
                    <a:pt x="13042" y="6274"/>
                  </a:cubicBezTo>
                  <a:cubicBezTo>
                    <a:pt x="13080" y="6273"/>
                    <a:pt x="13110" y="6307"/>
                    <a:pt x="13109" y="6341"/>
                  </a:cubicBezTo>
                  <a:close/>
                  <a:moveTo>
                    <a:pt x="134" y="7386"/>
                  </a:moveTo>
                  <a:cubicBezTo>
                    <a:pt x="135" y="7424"/>
                    <a:pt x="101" y="7454"/>
                    <a:pt x="67" y="7453"/>
                  </a:cubicBezTo>
                  <a:cubicBezTo>
                    <a:pt x="29" y="7454"/>
                    <a:pt x="-1" y="7420"/>
                    <a:pt x="0" y="7386"/>
                  </a:cubicBezTo>
                  <a:cubicBezTo>
                    <a:pt x="-1" y="7348"/>
                    <a:pt x="33" y="7318"/>
                    <a:pt x="67" y="7319"/>
                  </a:cubicBezTo>
                  <a:cubicBezTo>
                    <a:pt x="105" y="7318"/>
                    <a:pt x="135" y="7352"/>
                    <a:pt x="134" y="7386"/>
                  </a:cubicBezTo>
                  <a:close/>
                  <a:moveTo>
                    <a:pt x="1314" y="7386"/>
                  </a:moveTo>
                  <a:cubicBezTo>
                    <a:pt x="1315" y="7424"/>
                    <a:pt x="1281" y="7454"/>
                    <a:pt x="1247" y="7453"/>
                  </a:cubicBezTo>
                  <a:cubicBezTo>
                    <a:pt x="1209" y="7454"/>
                    <a:pt x="1179" y="7420"/>
                    <a:pt x="1180" y="7386"/>
                  </a:cubicBezTo>
                  <a:cubicBezTo>
                    <a:pt x="1179" y="7348"/>
                    <a:pt x="1213" y="7318"/>
                    <a:pt x="1247" y="7319"/>
                  </a:cubicBezTo>
                  <a:cubicBezTo>
                    <a:pt x="1285" y="7318"/>
                    <a:pt x="1315" y="7352"/>
                    <a:pt x="1314" y="7386"/>
                  </a:cubicBezTo>
                  <a:close/>
                  <a:moveTo>
                    <a:pt x="2493" y="7386"/>
                  </a:moveTo>
                  <a:cubicBezTo>
                    <a:pt x="2494" y="7424"/>
                    <a:pt x="2460" y="7454"/>
                    <a:pt x="2426" y="7453"/>
                  </a:cubicBezTo>
                  <a:cubicBezTo>
                    <a:pt x="2388" y="7454"/>
                    <a:pt x="2358" y="7420"/>
                    <a:pt x="2359" y="7386"/>
                  </a:cubicBezTo>
                  <a:cubicBezTo>
                    <a:pt x="2358" y="7348"/>
                    <a:pt x="2392" y="7318"/>
                    <a:pt x="2426" y="7319"/>
                  </a:cubicBezTo>
                  <a:cubicBezTo>
                    <a:pt x="2464" y="7318"/>
                    <a:pt x="2494" y="7352"/>
                    <a:pt x="2493" y="7386"/>
                  </a:cubicBezTo>
                  <a:close/>
                  <a:moveTo>
                    <a:pt x="3673" y="7386"/>
                  </a:moveTo>
                  <a:cubicBezTo>
                    <a:pt x="3674" y="7424"/>
                    <a:pt x="3640" y="7454"/>
                    <a:pt x="3606" y="7453"/>
                  </a:cubicBezTo>
                  <a:cubicBezTo>
                    <a:pt x="3568" y="7454"/>
                    <a:pt x="3538" y="7420"/>
                    <a:pt x="3539" y="7386"/>
                  </a:cubicBezTo>
                  <a:cubicBezTo>
                    <a:pt x="3538" y="7348"/>
                    <a:pt x="3572" y="7318"/>
                    <a:pt x="3606" y="7319"/>
                  </a:cubicBezTo>
                  <a:cubicBezTo>
                    <a:pt x="3644" y="7318"/>
                    <a:pt x="3674" y="7352"/>
                    <a:pt x="3673" y="7386"/>
                  </a:cubicBezTo>
                  <a:close/>
                  <a:moveTo>
                    <a:pt x="4852" y="7386"/>
                  </a:moveTo>
                  <a:cubicBezTo>
                    <a:pt x="4853" y="7424"/>
                    <a:pt x="4819" y="7454"/>
                    <a:pt x="4785" y="7453"/>
                  </a:cubicBezTo>
                  <a:cubicBezTo>
                    <a:pt x="4747" y="7454"/>
                    <a:pt x="4717" y="7420"/>
                    <a:pt x="4718" y="7386"/>
                  </a:cubicBezTo>
                  <a:cubicBezTo>
                    <a:pt x="4717" y="7348"/>
                    <a:pt x="4751" y="7318"/>
                    <a:pt x="4785" y="7319"/>
                  </a:cubicBezTo>
                  <a:cubicBezTo>
                    <a:pt x="4823" y="7318"/>
                    <a:pt x="4853" y="7352"/>
                    <a:pt x="4852" y="7386"/>
                  </a:cubicBezTo>
                  <a:close/>
                  <a:moveTo>
                    <a:pt x="6032" y="7386"/>
                  </a:moveTo>
                  <a:cubicBezTo>
                    <a:pt x="6033" y="7424"/>
                    <a:pt x="5999" y="7454"/>
                    <a:pt x="5965" y="7453"/>
                  </a:cubicBezTo>
                  <a:cubicBezTo>
                    <a:pt x="5927" y="7454"/>
                    <a:pt x="5897" y="7420"/>
                    <a:pt x="5898" y="7386"/>
                  </a:cubicBezTo>
                  <a:cubicBezTo>
                    <a:pt x="5897" y="7348"/>
                    <a:pt x="5931" y="7318"/>
                    <a:pt x="5965" y="7319"/>
                  </a:cubicBezTo>
                  <a:cubicBezTo>
                    <a:pt x="6003" y="7318"/>
                    <a:pt x="6033" y="7352"/>
                    <a:pt x="6032" y="7386"/>
                  </a:cubicBezTo>
                  <a:close/>
                  <a:moveTo>
                    <a:pt x="7211" y="7386"/>
                  </a:moveTo>
                  <a:cubicBezTo>
                    <a:pt x="7212" y="7424"/>
                    <a:pt x="7178" y="7454"/>
                    <a:pt x="7144" y="7453"/>
                  </a:cubicBezTo>
                  <a:cubicBezTo>
                    <a:pt x="7106" y="7454"/>
                    <a:pt x="7076" y="7420"/>
                    <a:pt x="7077" y="7386"/>
                  </a:cubicBezTo>
                  <a:cubicBezTo>
                    <a:pt x="7076" y="7348"/>
                    <a:pt x="7110" y="7318"/>
                    <a:pt x="7144" y="7319"/>
                  </a:cubicBezTo>
                  <a:cubicBezTo>
                    <a:pt x="7182" y="7318"/>
                    <a:pt x="7212" y="7352"/>
                    <a:pt x="7211" y="7386"/>
                  </a:cubicBezTo>
                  <a:close/>
                  <a:moveTo>
                    <a:pt x="8391" y="7386"/>
                  </a:moveTo>
                  <a:cubicBezTo>
                    <a:pt x="8392" y="7424"/>
                    <a:pt x="8358" y="7454"/>
                    <a:pt x="8324" y="7453"/>
                  </a:cubicBezTo>
                  <a:cubicBezTo>
                    <a:pt x="8286" y="7454"/>
                    <a:pt x="8256" y="7420"/>
                    <a:pt x="8257" y="7386"/>
                  </a:cubicBezTo>
                  <a:cubicBezTo>
                    <a:pt x="8256" y="7348"/>
                    <a:pt x="8290" y="7318"/>
                    <a:pt x="8324" y="7319"/>
                  </a:cubicBezTo>
                  <a:cubicBezTo>
                    <a:pt x="8362" y="7318"/>
                    <a:pt x="8392" y="7352"/>
                    <a:pt x="8391" y="7386"/>
                  </a:cubicBezTo>
                  <a:close/>
                  <a:moveTo>
                    <a:pt x="9570" y="7386"/>
                  </a:moveTo>
                  <a:cubicBezTo>
                    <a:pt x="9571" y="7424"/>
                    <a:pt x="9537" y="7454"/>
                    <a:pt x="9503" y="7453"/>
                  </a:cubicBezTo>
                  <a:cubicBezTo>
                    <a:pt x="9465" y="7454"/>
                    <a:pt x="9435" y="7420"/>
                    <a:pt x="9436" y="7386"/>
                  </a:cubicBezTo>
                  <a:cubicBezTo>
                    <a:pt x="9435" y="7348"/>
                    <a:pt x="9469" y="7318"/>
                    <a:pt x="9503" y="7319"/>
                  </a:cubicBezTo>
                  <a:cubicBezTo>
                    <a:pt x="9541" y="7318"/>
                    <a:pt x="9571" y="7352"/>
                    <a:pt x="9570" y="7386"/>
                  </a:cubicBezTo>
                  <a:close/>
                  <a:moveTo>
                    <a:pt x="10750" y="7386"/>
                  </a:moveTo>
                  <a:cubicBezTo>
                    <a:pt x="10751" y="7424"/>
                    <a:pt x="10717" y="7454"/>
                    <a:pt x="10683" y="7453"/>
                  </a:cubicBezTo>
                  <a:cubicBezTo>
                    <a:pt x="10645" y="7454"/>
                    <a:pt x="10615" y="7420"/>
                    <a:pt x="10616" y="7386"/>
                  </a:cubicBezTo>
                  <a:cubicBezTo>
                    <a:pt x="10615" y="7348"/>
                    <a:pt x="10649" y="7318"/>
                    <a:pt x="10683" y="7319"/>
                  </a:cubicBezTo>
                  <a:cubicBezTo>
                    <a:pt x="10721" y="7318"/>
                    <a:pt x="10751" y="7352"/>
                    <a:pt x="10750" y="7386"/>
                  </a:cubicBezTo>
                  <a:close/>
                  <a:moveTo>
                    <a:pt x="11930" y="7386"/>
                  </a:moveTo>
                  <a:cubicBezTo>
                    <a:pt x="11931" y="7424"/>
                    <a:pt x="11897" y="7454"/>
                    <a:pt x="11863" y="7453"/>
                  </a:cubicBezTo>
                  <a:cubicBezTo>
                    <a:pt x="11825" y="7454"/>
                    <a:pt x="11795" y="7420"/>
                    <a:pt x="11796" y="7386"/>
                  </a:cubicBezTo>
                  <a:cubicBezTo>
                    <a:pt x="11795" y="7348"/>
                    <a:pt x="11829" y="7318"/>
                    <a:pt x="11863" y="7319"/>
                  </a:cubicBezTo>
                  <a:cubicBezTo>
                    <a:pt x="11901" y="7318"/>
                    <a:pt x="11931" y="7352"/>
                    <a:pt x="11930" y="7386"/>
                  </a:cubicBezTo>
                  <a:close/>
                  <a:moveTo>
                    <a:pt x="13109" y="7386"/>
                  </a:moveTo>
                  <a:cubicBezTo>
                    <a:pt x="13110" y="7424"/>
                    <a:pt x="13076" y="7454"/>
                    <a:pt x="13042" y="7453"/>
                  </a:cubicBezTo>
                  <a:cubicBezTo>
                    <a:pt x="13004" y="7454"/>
                    <a:pt x="12974" y="7420"/>
                    <a:pt x="12975" y="7386"/>
                  </a:cubicBezTo>
                  <a:cubicBezTo>
                    <a:pt x="12974" y="7348"/>
                    <a:pt x="13008" y="7318"/>
                    <a:pt x="13042" y="7319"/>
                  </a:cubicBezTo>
                  <a:cubicBezTo>
                    <a:pt x="13080" y="7318"/>
                    <a:pt x="13110" y="7352"/>
                    <a:pt x="13109" y="7386"/>
                  </a:cubicBezTo>
                  <a:close/>
                  <a:moveTo>
                    <a:pt x="4852" y="1117"/>
                  </a:moveTo>
                  <a:cubicBezTo>
                    <a:pt x="4853" y="1155"/>
                    <a:pt x="4819" y="1185"/>
                    <a:pt x="4785" y="1184"/>
                  </a:cubicBezTo>
                  <a:cubicBezTo>
                    <a:pt x="4747" y="1185"/>
                    <a:pt x="4717" y="1151"/>
                    <a:pt x="4718" y="1117"/>
                  </a:cubicBezTo>
                  <a:cubicBezTo>
                    <a:pt x="4717" y="1079"/>
                    <a:pt x="4751" y="1049"/>
                    <a:pt x="4785" y="1050"/>
                  </a:cubicBezTo>
                  <a:cubicBezTo>
                    <a:pt x="4823" y="1049"/>
                    <a:pt x="4853" y="1083"/>
                    <a:pt x="4852" y="1117"/>
                  </a:cubicBezTo>
                  <a:close/>
                  <a:moveTo>
                    <a:pt x="6032" y="1102"/>
                  </a:moveTo>
                  <a:cubicBezTo>
                    <a:pt x="6033" y="1140"/>
                    <a:pt x="5999" y="1170"/>
                    <a:pt x="5965" y="1169"/>
                  </a:cubicBezTo>
                  <a:cubicBezTo>
                    <a:pt x="5927" y="1170"/>
                    <a:pt x="5897" y="1136"/>
                    <a:pt x="5898" y="1102"/>
                  </a:cubicBezTo>
                  <a:cubicBezTo>
                    <a:pt x="5897" y="1064"/>
                    <a:pt x="5931" y="1034"/>
                    <a:pt x="5965" y="1035"/>
                  </a:cubicBezTo>
                  <a:cubicBezTo>
                    <a:pt x="6003" y="1034"/>
                    <a:pt x="6033" y="1068"/>
                    <a:pt x="6032" y="1102"/>
                  </a:cubicBezTo>
                  <a:close/>
                  <a:moveTo>
                    <a:pt x="7211" y="1102"/>
                  </a:moveTo>
                  <a:cubicBezTo>
                    <a:pt x="7212" y="1140"/>
                    <a:pt x="7178" y="1170"/>
                    <a:pt x="7144" y="1169"/>
                  </a:cubicBezTo>
                  <a:cubicBezTo>
                    <a:pt x="7106" y="1170"/>
                    <a:pt x="7076" y="1136"/>
                    <a:pt x="7077" y="1102"/>
                  </a:cubicBezTo>
                  <a:cubicBezTo>
                    <a:pt x="7076" y="1064"/>
                    <a:pt x="7110" y="1034"/>
                    <a:pt x="7144" y="1035"/>
                  </a:cubicBezTo>
                  <a:cubicBezTo>
                    <a:pt x="7182" y="1034"/>
                    <a:pt x="7212" y="1068"/>
                    <a:pt x="7211" y="1102"/>
                  </a:cubicBezTo>
                  <a:close/>
                  <a:moveTo>
                    <a:pt x="9570" y="6341"/>
                  </a:moveTo>
                  <a:cubicBezTo>
                    <a:pt x="9571" y="6379"/>
                    <a:pt x="9537" y="6409"/>
                    <a:pt x="9503" y="6408"/>
                  </a:cubicBezTo>
                  <a:cubicBezTo>
                    <a:pt x="9465" y="6409"/>
                    <a:pt x="9435" y="6375"/>
                    <a:pt x="9436" y="6341"/>
                  </a:cubicBezTo>
                  <a:cubicBezTo>
                    <a:pt x="9435" y="6303"/>
                    <a:pt x="9469" y="6273"/>
                    <a:pt x="9503" y="6274"/>
                  </a:cubicBezTo>
                  <a:cubicBezTo>
                    <a:pt x="9541" y="6273"/>
                    <a:pt x="9571" y="6307"/>
                    <a:pt x="9570" y="6341"/>
                  </a:cubicBezTo>
                  <a:close/>
                  <a:moveTo>
                    <a:pt x="10750" y="6341"/>
                  </a:moveTo>
                  <a:cubicBezTo>
                    <a:pt x="10751" y="6379"/>
                    <a:pt x="10717" y="6409"/>
                    <a:pt x="10683" y="6408"/>
                  </a:cubicBezTo>
                  <a:cubicBezTo>
                    <a:pt x="10645" y="6409"/>
                    <a:pt x="10615" y="6375"/>
                    <a:pt x="10616" y="6341"/>
                  </a:cubicBezTo>
                  <a:cubicBezTo>
                    <a:pt x="10615" y="6303"/>
                    <a:pt x="10649" y="6273"/>
                    <a:pt x="10683" y="6274"/>
                  </a:cubicBezTo>
                  <a:cubicBezTo>
                    <a:pt x="10721" y="6273"/>
                    <a:pt x="10751" y="6307"/>
                    <a:pt x="10750" y="6341"/>
                  </a:cubicBezTo>
                  <a:close/>
                </a:path>
              </a:pathLst>
            </a:custGeom>
            <a:solidFill>
              <a:schemeClr val="lt1">
                <a:alpha val="34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2"/>
          <p:cNvSpPr/>
          <p:nvPr>
            <p:ph type="body" idx="1" hasCustomPrompt="1"/>
            <p:custDataLst>
              <p:tags r:id="rId7"/>
            </p:custDataLst>
          </p:nvPr>
        </p:nvSpPr>
        <p:spPr>
          <a:xfrm>
            <a:off x="1652905" y="1650127"/>
            <a:ext cx="8889429" cy="112823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4"/>
          <p:cNvSpPr/>
          <p:nvPr>
            <p:ph type="title" hasCustomPrompt="1"/>
            <p:custDataLst>
              <p:tags r:id="rId8"/>
            </p:custDataLst>
          </p:nvPr>
        </p:nvSpPr>
        <p:spPr>
          <a:xfrm>
            <a:off x="1652270" y="2930762"/>
            <a:ext cx="8890064" cy="227711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4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-1080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0436060" y="-10802"/>
            <a:ext cx="1753527" cy="1753527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5104461"/>
            <a:ext cx="1753527" cy="1753527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0" y="755"/>
            <a:ext cx="12192000" cy="6856489"/>
            <a:chOff x="-182" y="-206"/>
            <a:chExt cx="12195357" cy="6858377"/>
          </a:xfrm>
        </p:grpSpPr>
        <p:sp>
          <p:nvSpPr>
            <p:cNvPr id="3" name="矩形 2"/>
            <p:cNvSpPr/>
            <p:nvPr>
              <p:custDataLst>
                <p:tags r:id="rId3"/>
              </p:custDataLst>
            </p:nvPr>
          </p:nvSpPr>
          <p:spPr>
            <a:xfrm>
              <a:off x="2540" y="0"/>
              <a:ext cx="12192635" cy="6857365"/>
            </a:xfrm>
            <a:prstGeom prst="rect">
              <a:avLst/>
            </a:prstGeom>
            <a:gradFill>
              <a:gsLst>
                <a:gs pos="0">
                  <a:srgbClr val="035D7D"/>
                </a:gs>
                <a:gs pos="100000">
                  <a:srgbClr val="14CD6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0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-182" y="-206"/>
              <a:ext cx="9977022" cy="6858377"/>
            </a:xfrm>
            <a:custGeom>
              <a:avLst/>
              <a:gdLst>
                <a:gd name="connsiteX0" fmla="*/ 4612069 w 9977022"/>
                <a:gd name="connsiteY0" fmla="*/ 0 h 6858377"/>
                <a:gd name="connsiteX1" fmla="*/ 8013836 w 9977022"/>
                <a:gd name="connsiteY1" fmla="*/ 258 h 6858377"/>
                <a:gd name="connsiteX2" fmla="*/ 8017762 w 9977022"/>
                <a:gd name="connsiteY2" fmla="*/ 2440 h 6858377"/>
                <a:gd name="connsiteX3" fmla="*/ 8528197 w 9977022"/>
                <a:gd name="connsiteY3" fmla="*/ 327765 h 6858377"/>
                <a:gd name="connsiteX4" fmla="*/ 9231057 w 9977022"/>
                <a:gd name="connsiteY4" fmla="*/ 5461482 h 6858377"/>
                <a:gd name="connsiteX5" fmla="*/ 8170564 w 9977022"/>
                <a:gd name="connsiteY5" fmla="*/ 6858377 h 6858377"/>
                <a:gd name="connsiteX6" fmla="*/ 223 w 9977022"/>
                <a:gd name="connsiteY6" fmla="*/ 6858231 h 6858377"/>
                <a:gd name="connsiteX7" fmla="*/ 0 w 9977022"/>
                <a:gd name="connsiteY7" fmla="*/ 5502741 h 6858377"/>
                <a:gd name="connsiteX8" fmla="*/ 3394961 w 9977022"/>
                <a:gd name="connsiteY8" fmla="*/ 1030850 h 6858377"/>
                <a:gd name="connsiteX9" fmla="*/ 4603663 w 9977022"/>
                <a:gd name="connsiteY9" fmla="*/ 4775 h 68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7022" h="6858377">
                  <a:moveTo>
                    <a:pt x="4612069" y="0"/>
                  </a:moveTo>
                  <a:lnTo>
                    <a:pt x="8013836" y="258"/>
                  </a:lnTo>
                  <a:lnTo>
                    <a:pt x="8017762" y="2440"/>
                  </a:lnTo>
                  <a:cubicBezTo>
                    <a:pt x="8193629" y="95292"/>
                    <a:pt x="8364828" y="203740"/>
                    <a:pt x="8528197" y="327765"/>
                  </a:cubicBezTo>
                  <a:cubicBezTo>
                    <a:pt x="10140088" y="1551475"/>
                    <a:pt x="10454733" y="3849636"/>
                    <a:pt x="9231057" y="5461482"/>
                  </a:cubicBezTo>
                  <a:lnTo>
                    <a:pt x="8170564" y="6858377"/>
                  </a:lnTo>
                  <a:lnTo>
                    <a:pt x="223" y="6858231"/>
                  </a:lnTo>
                  <a:lnTo>
                    <a:pt x="0" y="5502741"/>
                  </a:lnTo>
                  <a:lnTo>
                    <a:pt x="3394961" y="1030850"/>
                  </a:lnTo>
                  <a:cubicBezTo>
                    <a:pt x="3729390" y="590333"/>
                    <a:pt x="4144535" y="246180"/>
                    <a:pt x="4603663" y="4775"/>
                  </a:cubicBez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88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146" name="任意多边形 11"/>
            <p:cNvSpPr/>
            <p:nvPr>
              <p:custDataLst>
                <p:tags r:id="rId5"/>
              </p:custDataLst>
            </p:nvPr>
          </p:nvSpPr>
          <p:spPr>
            <a:xfrm>
              <a:off x="4086571" y="1410212"/>
              <a:ext cx="4103223" cy="4101821"/>
            </a:xfrm>
            <a:custGeom>
              <a:avLst/>
              <a:gdLst>
                <a:gd name="connsiteX0" fmla="*/ 4079278 w 4103223"/>
                <a:gd name="connsiteY0" fmla="*/ 2356963 h 4101821"/>
                <a:gd name="connsiteX1" fmla="*/ 4064301 w 4103223"/>
                <a:gd name="connsiteY1" fmla="*/ 2449972 h 4101821"/>
                <a:gd name="connsiteX2" fmla="*/ 3985140 w 4103223"/>
                <a:gd name="connsiteY2" fmla="*/ 2737510 h 4101821"/>
                <a:gd name="connsiteX3" fmla="*/ 3956953 w 4103223"/>
                <a:gd name="connsiteY3" fmla="*/ 2805900 h 4101821"/>
                <a:gd name="connsiteX4" fmla="*/ 2970883 w 4103223"/>
                <a:gd name="connsiteY4" fmla="*/ 3881943 h 4101821"/>
                <a:gd name="connsiteX5" fmla="*/ 2905206 w 4103223"/>
                <a:gd name="connsiteY5" fmla="*/ 3915980 h 4101821"/>
                <a:gd name="connsiteX6" fmla="*/ 2625655 w 4103223"/>
                <a:gd name="connsiteY6" fmla="*/ 4019879 h 4101821"/>
                <a:gd name="connsiteX7" fmla="*/ 2534306 w 4103223"/>
                <a:gd name="connsiteY7" fmla="*/ 4042902 h 4101821"/>
                <a:gd name="connsiteX8" fmla="*/ 4076008 w 4103223"/>
                <a:gd name="connsiteY8" fmla="*/ 1727404 h 4101821"/>
                <a:gd name="connsiteX9" fmla="*/ 4089228 w 4103223"/>
                <a:gd name="connsiteY9" fmla="*/ 1805601 h 4101821"/>
                <a:gd name="connsiteX10" fmla="*/ 4103223 w 4103223"/>
                <a:gd name="connsiteY10" fmla="*/ 2008277 h 4101821"/>
                <a:gd name="connsiteX11" fmla="*/ 4103143 w 4103223"/>
                <a:gd name="connsiteY11" fmla="*/ 2013240 h 4101821"/>
                <a:gd name="connsiteX12" fmla="*/ 2193968 w 4103223"/>
                <a:gd name="connsiteY12" fmla="*/ 4096612 h 4101821"/>
                <a:gd name="connsiteX13" fmla="*/ 2189029 w 4103223"/>
                <a:gd name="connsiteY13" fmla="*/ 4097125 h 4101821"/>
                <a:gd name="connsiteX14" fmla="*/ 1985904 w 4103223"/>
                <a:gd name="connsiteY14" fmla="*/ 4100832 h 4101821"/>
                <a:gd name="connsiteX15" fmla="*/ 1906852 w 4103223"/>
                <a:gd name="connsiteY15" fmla="*/ 4094475 h 4101821"/>
                <a:gd name="connsiteX16" fmla="*/ 3936993 w 4103223"/>
                <a:gd name="connsiteY16" fmla="*/ 1245975 h 4101821"/>
                <a:gd name="connsiteX17" fmla="*/ 4001561 w 4103223"/>
                <a:gd name="connsiteY17" fmla="*/ 1408096 h 4101821"/>
                <a:gd name="connsiteX18" fmla="*/ 4018989 w 4103223"/>
                <a:gd name="connsiteY18" fmla="*/ 1471944 h 4101821"/>
                <a:gd name="connsiteX19" fmla="*/ 1647397 w 4103223"/>
                <a:gd name="connsiteY19" fmla="*/ 4059922 h 4101821"/>
                <a:gd name="connsiteX20" fmla="*/ 1582273 w 4103223"/>
                <a:gd name="connsiteY20" fmla="*/ 4048118 h 4101821"/>
                <a:gd name="connsiteX21" fmla="*/ 1415143 w 4103223"/>
                <a:gd name="connsiteY21" fmla="*/ 3997917 h 4101821"/>
                <a:gd name="connsiteX22" fmla="*/ 3715877 w 4103223"/>
                <a:gd name="connsiteY22" fmla="*/ 854131 h 4101821"/>
                <a:gd name="connsiteX23" fmla="*/ 3780805 w 4103223"/>
                <a:gd name="connsiteY23" fmla="*/ 942421 h 4101821"/>
                <a:gd name="connsiteX24" fmla="*/ 3834751 w 4103223"/>
                <a:gd name="connsiteY24" fmla="*/ 1039861 h 4101821"/>
                <a:gd name="connsiteX25" fmla="*/ 1200910 w 4103223"/>
                <a:gd name="connsiteY25" fmla="*/ 3914016 h 4101821"/>
                <a:gd name="connsiteX26" fmla="*/ 1099140 w 4103223"/>
                <a:gd name="connsiteY26" fmla="*/ 3868764 h 4101821"/>
                <a:gd name="connsiteX27" fmla="*/ 1005533 w 4103223"/>
                <a:gd name="connsiteY27" fmla="*/ 3811768 h 4101821"/>
                <a:gd name="connsiteX28" fmla="*/ 3432328 w 4103223"/>
                <a:gd name="connsiteY28" fmla="*/ 530419 h 4101821"/>
                <a:gd name="connsiteX29" fmla="*/ 3437548 w 4103223"/>
                <a:gd name="connsiteY29" fmla="*/ 534740 h 4101821"/>
                <a:gd name="connsiteX30" fmla="*/ 3580616 w 4103223"/>
                <a:gd name="connsiteY30" fmla="*/ 684052 h 4101821"/>
                <a:gd name="connsiteX31" fmla="*/ 824318 w 4103223"/>
                <a:gd name="connsiteY31" fmla="*/ 3691835 h 4101821"/>
                <a:gd name="connsiteX32" fmla="*/ 663114 w 4103223"/>
                <a:gd name="connsiteY32" fmla="*/ 3562316 h 4101821"/>
                <a:gd name="connsiteX33" fmla="*/ 658356 w 4103223"/>
                <a:gd name="connsiteY33" fmla="*/ 3557492 h 4101821"/>
                <a:gd name="connsiteX34" fmla="*/ 3085507 w 4103223"/>
                <a:gd name="connsiteY34" fmla="*/ 275754 h 4101821"/>
                <a:gd name="connsiteX35" fmla="*/ 3104281 w 4103223"/>
                <a:gd name="connsiteY35" fmla="*/ 285920 h 4101821"/>
                <a:gd name="connsiteX36" fmla="*/ 3265980 w 4103223"/>
                <a:gd name="connsiteY36" fmla="*/ 394266 h 4101821"/>
                <a:gd name="connsiteX37" fmla="*/ 508231 w 4103223"/>
                <a:gd name="connsiteY37" fmla="*/ 3403633 h 4101821"/>
                <a:gd name="connsiteX38" fmla="*/ 386211 w 4103223"/>
                <a:gd name="connsiteY38" fmla="*/ 3251985 h 4101821"/>
                <a:gd name="connsiteX39" fmla="*/ 374451 w 4103223"/>
                <a:gd name="connsiteY39" fmla="*/ 3234169 h 4101821"/>
                <a:gd name="connsiteX40" fmla="*/ 1095730 w 4103223"/>
                <a:gd name="connsiteY40" fmla="*/ 230007 h 4101821"/>
                <a:gd name="connsiteX41" fmla="*/ 155581 w 4103223"/>
                <a:gd name="connsiteY41" fmla="*/ 1255936 h 4101821"/>
                <a:gd name="connsiteX42" fmla="*/ 155627 w 4103223"/>
                <a:gd name="connsiteY42" fmla="*/ 1255811 h 4101821"/>
                <a:gd name="connsiteX43" fmla="*/ 536527 w 4103223"/>
                <a:gd name="connsiteY43" fmla="*/ 661297 h 4101821"/>
                <a:gd name="connsiteX44" fmla="*/ 1095609 w 4103223"/>
                <a:gd name="connsiteY44" fmla="*/ 230062 h 4101821"/>
                <a:gd name="connsiteX45" fmla="*/ 2673223 w 4103223"/>
                <a:gd name="connsiteY45" fmla="*/ 92525 h 4101821"/>
                <a:gd name="connsiteX46" fmla="*/ 2786253 w 4103223"/>
                <a:gd name="connsiteY46" fmla="*/ 131079 h 4101821"/>
                <a:gd name="connsiteX47" fmla="*/ 2886934 w 4103223"/>
                <a:gd name="connsiteY47" fmla="*/ 174768 h 4101821"/>
                <a:gd name="connsiteX48" fmla="*/ 256553 w 4103223"/>
                <a:gd name="connsiteY48" fmla="*/ 3045142 h 4101821"/>
                <a:gd name="connsiteX49" fmla="*/ 204260 w 4103223"/>
                <a:gd name="connsiteY49" fmla="*/ 2948653 h 4101821"/>
                <a:gd name="connsiteX50" fmla="*/ 156012 w 4103223"/>
                <a:gd name="connsiteY50" fmla="*/ 2839409 h 4101821"/>
                <a:gd name="connsiteX51" fmla="*/ 1882037 w 4103223"/>
                <a:gd name="connsiteY51" fmla="*/ 5087 h 4101821"/>
                <a:gd name="connsiteX52" fmla="*/ 0 w 4103223"/>
                <a:gd name="connsiteY52" fmla="*/ 2058846 h 4101821"/>
                <a:gd name="connsiteX53" fmla="*/ 1037 w 4103223"/>
                <a:gd name="connsiteY53" fmla="*/ 1919443 h 4101821"/>
                <a:gd name="connsiteX54" fmla="*/ 18610 w 4103223"/>
                <a:gd name="connsiteY54" fmla="*/ 1750317 h 4101821"/>
                <a:gd name="connsiteX55" fmla="*/ 25074 w 4103223"/>
                <a:gd name="connsiteY55" fmla="*/ 1716030 h 4101821"/>
                <a:gd name="connsiteX56" fmla="*/ 1542709 w 4103223"/>
                <a:gd name="connsiteY56" fmla="*/ 59925 h 4101821"/>
                <a:gd name="connsiteX57" fmla="*/ 1576302 w 4103223"/>
                <a:gd name="connsiteY57" fmla="*/ 50498 h 4101821"/>
                <a:gd name="connsiteX58" fmla="*/ 1743256 w 4103223"/>
                <a:gd name="connsiteY58" fmla="*/ 18266 h 4101821"/>
                <a:gd name="connsiteX59" fmla="*/ 2177817 w 4103223"/>
                <a:gd name="connsiteY59" fmla="*/ 0 h 4101821"/>
                <a:gd name="connsiteX60" fmla="*/ 2194773 w 4103223"/>
                <a:gd name="connsiteY60" fmla="*/ 254 h 4101821"/>
                <a:gd name="connsiteX61" fmla="*/ 2434912 w 4103223"/>
                <a:gd name="connsiteY61" fmla="*/ 34898 h 4101821"/>
                <a:gd name="connsiteX62" fmla="*/ 77848 w 4103223"/>
                <a:gd name="connsiteY62" fmla="*/ 2607022 h 4101821"/>
                <a:gd name="connsiteX63" fmla="*/ 22423 w 4103223"/>
                <a:gd name="connsiteY63" fmla="*/ 2370812 h 4101821"/>
                <a:gd name="connsiteX64" fmla="*/ 20694 w 4103223"/>
                <a:gd name="connsiteY64" fmla="*/ 2353944 h 410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03223" h="4101821">
                  <a:moveTo>
                    <a:pt x="4079278" y="2356963"/>
                  </a:moveTo>
                  <a:lnTo>
                    <a:pt x="4064301" y="2449972"/>
                  </a:lnTo>
                  <a:cubicBezTo>
                    <a:pt x="4045024" y="2547149"/>
                    <a:pt x="4018652" y="2643268"/>
                    <a:pt x="3985140" y="2737510"/>
                  </a:cubicBezTo>
                  <a:lnTo>
                    <a:pt x="3956953" y="2805900"/>
                  </a:lnTo>
                  <a:lnTo>
                    <a:pt x="2970883" y="3881943"/>
                  </a:lnTo>
                  <a:lnTo>
                    <a:pt x="2905206" y="3915980"/>
                  </a:lnTo>
                  <a:cubicBezTo>
                    <a:pt x="2814242" y="3957568"/>
                    <a:pt x="2720786" y="3992215"/>
                    <a:pt x="2625655" y="4019879"/>
                  </a:cubicBezTo>
                  <a:lnTo>
                    <a:pt x="2534306" y="4042902"/>
                  </a:lnTo>
                  <a:close/>
                  <a:moveTo>
                    <a:pt x="4076008" y="1727404"/>
                  </a:moveTo>
                  <a:lnTo>
                    <a:pt x="4089228" y="1805601"/>
                  </a:lnTo>
                  <a:cubicBezTo>
                    <a:pt x="4097215" y="1872902"/>
                    <a:pt x="4101886" y="1940550"/>
                    <a:pt x="4103223" y="2008277"/>
                  </a:cubicBezTo>
                  <a:lnTo>
                    <a:pt x="4103143" y="2013240"/>
                  </a:lnTo>
                  <a:lnTo>
                    <a:pt x="2193968" y="4096612"/>
                  </a:lnTo>
                  <a:lnTo>
                    <a:pt x="2189029" y="4097125"/>
                  </a:lnTo>
                  <a:cubicBezTo>
                    <a:pt x="2121440" y="4101691"/>
                    <a:pt x="2053642" y="4102930"/>
                    <a:pt x="1985904" y="4100832"/>
                  </a:cubicBezTo>
                  <a:lnTo>
                    <a:pt x="1906852" y="4094475"/>
                  </a:lnTo>
                  <a:close/>
                  <a:moveTo>
                    <a:pt x="3936993" y="1245975"/>
                  </a:moveTo>
                  <a:lnTo>
                    <a:pt x="4001561" y="1408096"/>
                  </a:lnTo>
                  <a:lnTo>
                    <a:pt x="4018989" y="1471944"/>
                  </a:lnTo>
                  <a:lnTo>
                    <a:pt x="1647397" y="4059922"/>
                  </a:lnTo>
                  <a:lnTo>
                    <a:pt x="1582273" y="4048118"/>
                  </a:lnTo>
                  <a:lnTo>
                    <a:pt x="1415143" y="3997917"/>
                  </a:lnTo>
                  <a:close/>
                  <a:moveTo>
                    <a:pt x="3715877" y="854131"/>
                  </a:moveTo>
                  <a:lnTo>
                    <a:pt x="3780805" y="942421"/>
                  </a:lnTo>
                  <a:lnTo>
                    <a:pt x="3834751" y="1039861"/>
                  </a:lnTo>
                  <a:lnTo>
                    <a:pt x="1200910" y="3914016"/>
                  </a:lnTo>
                  <a:lnTo>
                    <a:pt x="1099140" y="3868764"/>
                  </a:lnTo>
                  <a:lnTo>
                    <a:pt x="1005533" y="3811768"/>
                  </a:lnTo>
                  <a:close/>
                  <a:moveTo>
                    <a:pt x="3432328" y="530419"/>
                  </a:moveTo>
                  <a:lnTo>
                    <a:pt x="3437548" y="534740"/>
                  </a:lnTo>
                  <a:lnTo>
                    <a:pt x="3580616" y="684052"/>
                  </a:lnTo>
                  <a:lnTo>
                    <a:pt x="824318" y="3691835"/>
                  </a:lnTo>
                  <a:lnTo>
                    <a:pt x="663114" y="3562316"/>
                  </a:lnTo>
                  <a:lnTo>
                    <a:pt x="658356" y="3557492"/>
                  </a:lnTo>
                  <a:close/>
                  <a:moveTo>
                    <a:pt x="3085507" y="275754"/>
                  </a:moveTo>
                  <a:lnTo>
                    <a:pt x="3104281" y="285920"/>
                  </a:lnTo>
                  <a:lnTo>
                    <a:pt x="3265980" y="394266"/>
                  </a:lnTo>
                  <a:lnTo>
                    <a:pt x="508231" y="3403633"/>
                  </a:lnTo>
                  <a:lnTo>
                    <a:pt x="386211" y="3251985"/>
                  </a:lnTo>
                  <a:lnTo>
                    <a:pt x="374451" y="3234169"/>
                  </a:lnTo>
                  <a:close/>
                  <a:moveTo>
                    <a:pt x="1095730" y="230007"/>
                  </a:moveTo>
                  <a:lnTo>
                    <a:pt x="155581" y="1255936"/>
                  </a:lnTo>
                  <a:lnTo>
                    <a:pt x="155627" y="1255811"/>
                  </a:lnTo>
                  <a:cubicBezTo>
                    <a:pt x="244732" y="1042807"/>
                    <a:pt x="371552" y="841322"/>
                    <a:pt x="536527" y="661297"/>
                  </a:cubicBezTo>
                  <a:cubicBezTo>
                    <a:pt x="701503" y="481268"/>
                    <a:pt x="891175" y="337381"/>
                    <a:pt x="1095609" y="230062"/>
                  </a:cubicBezTo>
                  <a:close/>
                  <a:moveTo>
                    <a:pt x="2673223" y="92525"/>
                  </a:moveTo>
                  <a:lnTo>
                    <a:pt x="2786253" y="131079"/>
                  </a:lnTo>
                  <a:lnTo>
                    <a:pt x="2886934" y="174768"/>
                  </a:lnTo>
                  <a:lnTo>
                    <a:pt x="256553" y="3045142"/>
                  </a:lnTo>
                  <a:lnTo>
                    <a:pt x="204260" y="2948653"/>
                  </a:lnTo>
                  <a:lnTo>
                    <a:pt x="156012" y="2839409"/>
                  </a:lnTo>
                  <a:close/>
                  <a:moveTo>
                    <a:pt x="1882037" y="5087"/>
                  </a:moveTo>
                  <a:lnTo>
                    <a:pt x="0" y="2058846"/>
                  </a:lnTo>
                  <a:lnTo>
                    <a:pt x="1037" y="1919443"/>
                  </a:lnTo>
                  <a:cubicBezTo>
                    <a:pt x="4564" y="1862918"/>
                    <a:pt x="10419" y="1806491"/>
                    <a:pt x="18610" y="1750317"/>
                  </a:cubicBezTo>
                  <a:lnTo>
                    <a:pt x="25074" y="1716030"/>
                  </a:lnTo>
                  <a:lnTo>
                    <a:pt x="1542709" y="59925"/>
                  </a:lnTo>
                  <a:lnTo>
                    <a:pt x="1576302" y="50498"/>
                  </a:lnTo>
                  <a:cubicBezTo>
                    <a:pt x="1631551" y="37446"/>
                    <a:pt x="1687253" y="26699"/>
                    <a:pt x="1743256" y="18266"/>
                  </a:cubicBezTo>
                  <a:close/>
                  <a:moveTo>
                    <a:pt x="2177817" y="0"/>
                  </a:moveTo>
                  <a:lnTo>
                    <a:pt x="2194773" y="254"/>
                  </a:lnTo>
                  <a:lnTo>
                    <a:pt x="2434912" y="34898"/>
                  </a:lnTo>
                  <a:lnTo>
                    <a:pt x="77848" y="2607022"/>
                  </a:lnTo>
                  <a:lnTo>
                    <a:pt x="22423" y="2370812"/>
                  </a:lnTo>
                  <a:lnTo>
                    <a:pt x="20694" y="2353944"/>
                  </a:ln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15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5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798320" y="1061720"/>
              <a:ext cx="8324215" cy="4732655"/>
            </a:xfrm>
            <a:custGeom>
              <a:avLst/>
              <a:gdLst>
                <a:gd name="connsiteX0" fmla="*/ 85153 w 85153"/>
                <a:gd name="connsiteY0" fmla="*/ 42577 h 85153"/>
                <a:gd name="connsiteX1" fmla="*/ 42577 w 85153"/>
                <a:gd name="connsiteY1" fmla="*/ 85153 h 85153"/>
                <a:gd name="connsiteX2" fmla="*/ 0 w 85153"/>
                <a:gd name="connsiteY2" fmla="*/ 42577 h 85153"/>
                <a:gd name="connsiteX3" fmla="*/ 42577 w 85153"/>
                <a:gd name="connsiteY3" fmla="*/ 0 h 85153"/>
                <a:gd name="connsiteX4" fmla="*/ 85153 w 85153"/>
                <a:gd name="connsiteY4" fmla="*/ 42577 h 8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" h="7453">
                  <a:moveTo>
                    <a:pt x="134" y="67"/>
                  </a:moveTo>
                  <a:cubicBezTo>
                    <a:pt x="135" y="105"/>
                    <a:pt x="101" y="135"/>
                    <a:pt x="67" y="134"/>
                  </a:cubicBezTo>
                  <a:cubicBezTo>
                    <a:pt x="29" y="135"/>
                    <a:pt x="-1" y="101"/>
                    <a:pt x="0" y="67"/>
                  </a:cubicBezTo>
                  <a:cubicBezTo>
                    <a:pt x="-1" y="29"/>
                    <a:pt x="33" y="-1"/>
                    <a:pt x="67" y="0"/>
                  </a:cubicBezTo>
                  <a:cubicBezTo>
                    <a:pt x="105" y="-1"/>
                    <a:pt x="135" y="33"/>
                    <a:pt x="134" y="67"/>
                  </a:cubicBezTo>
                  <a:close/>
                  <a:moveTo>
                    <a:pt x="1314" y="67"/>
                  </a:moveTo>
                  <a:cubicBezTo>
                    <a:pt x="1315" y="105"/>
                    <a:pt x="1281" y="135"/>
                    <a:pt x="1247" y="134"/>
                  </a:cubicBezTo>
                  <a:cubicBezTo>
                    <a:pt x="1209" y="135"/>
                    <a:pt x="1179" y="101"/>
                    <a:pt x="1180" y="67"/>
                  </a:cubicBezTo>
                  <a:cubicBezTo>
                    <a:pt x="1179" y="29"/>
                    <a:pt x="1213" y="-1"/>
                    <a:pt x="1247" y="0"/>
                  </a:cubicBezTo>
                  <a:cubicBezTo>
                    <a:pt x="1285" y="-1"/>
                    <a:pt x="1315" y="33"/>
                    <a:pt x="1314" y="67"/>
                  </a:cubicBezTo>
                  <a:close/>
                  <a:moveTo>
                    <a:pt x="2493" y="67"/>
                  </a:moveTo>
                  <a:cubicBezTo>
                    <a:pt x="2494" y="105"/>
                    <a:pt x="2460" y="135"/>
                    <a:pt x="2426" y="134"/>
                  </a:cubicBezTo>
                  <a:cubicBezTo>
                    <a:pt x="2388" y="135"/>
                    <a:pt x="2358" y="101"/>
                    <a:pt x="2359" y="67"/>
                  </a:cubicBezTo>
                  <a:cubicBezTo>
                    <a:pt x="2358" y="29"/>
                    <a:pt x="2392" y="-1"/>
                    <a:pt x="2426" y="0"/>
                  </a:cubicBezTo>
                  <a:cubicBezTo>
                    <a:pt x="2464" y="-1"/>
                    <a:pt x="2494" y="33"/>
                    <a:pt x="2493" y="67"/>
                  </a:cubicBezTo>
                  <a:close/>
                  <a:moveTo>
                    <a:pt x="3673" y="67"/>
                  </a:moveTo>
                  <a:cubicBezTo>
                    <a:pt x="3674" y="105"/>
                    <a:pt x="3640" y="135"/>
                    <a:pt x="3606" y="134"/>
                  </a:cubicBezTo>
                  <a:cubicBezTo>
                    <a:pt x="3568" y="135"/>
                    <a:pt x="3538" y="101"/>
                    <a:pt x="3539" y="67"/>
                  </a:cubicBezTo>
                  <a:cubicBezTo>
                    <a:pt x="3538" y="29"/>
                    <a:pt x="3572" y="-1"/>
                    <a:pt x="3606" y="0"/>
                  </a:cubicBezTo>
                  <a:cubicBezTo>
                    <a:pt x="3644" y="-1"/>
                    <a:pt x="3674" y="33"/>
                    <a:pt x="3673" y="67"/>
                  </a:cubicBezTo>
                  <a:close/>
                  <a:moveTo>
                    <a:pt x="4852" y="67"/>
                  </a:moveTo>
                  <a:cubicBezTo>
                    <a:pt x="4853" y="105"/>
                    <a:pt x="4819" y="135"/>
                    <a:pt x="4785" y="134"/>
                  </a:cubicBezTo>
                  <a:cubicBezTo>
                    <a:pt x="4747" y="135"/>
                    <a:pt x="4717" y="101"/>
                    <a:pt x="4718" y="67"/>
                  </a:cubicBezTo>
                  <a:cubicBezTo>
                    <a:pt x="4717" y="29"/>
                    <a:pt x="4751" y="-1"/>
                    <a:pt x="4785" y="0"/>
                  </a:cubicBezTo>
                  <a:cubicBezTo>
                    <a:pt x="4823" y="-1"/>
                    <a:pt x="4853" y="33"/>
                    <a:pt x="4852" y="67"/>
                  </a:cubicBezTo>
                  <a:close/>
                  <a:moveTo>
                    <a:pt x="6032" y="67"/>
                  </a:moveTo>
                  <a:cubicBezTo>
                    <a:pt x="6033" y="105"/>
                    <a:pt x="5999" y="135"/>
                    <a:pt x="5965" y="134"/>
                  </a:cubicBezTo>
                  <a:cubicBezTo>
                    <a:pt x="5927" y="135"/>
                    <a:pt x="5897" y="101"/>
                    <a:pt x="5898" y="67"/>
                  </a:cubicBezTo>
                  <a:cubicBezTo>
                    <a:pt x="5897" y="29"/>
                    <a:pt x="5931" y="-1"/>
                    <a:pt x="5965" y="0"/>
                  </a:cubicBezTo>
                  <a:cubicBezTo>
                    <a:pt x="6003" y="-1"/>
                    <a:pt x="6033" y="33"/>
                    <a:pt x="6032" y="67"/>
                  </a:cubicBezTo>
                  <a:close/>
                  <a:moveTo>
                    <a:pt x="7211" y="67"/>
                  </a:moveTo>
                  <a:cubicBezTo>
                    <a:pt x="7212" y="105"/>
                    <a:pt x="7178" y="135"/>
                    <a:pt x="7144" y="134"/>
                  </a:cubicBezTo>
                  <a:cubicBezTo>
                    <a:pt x="7106" y="135"/>
                    <a:pt x="7076" y="101"/>
                    <a:pt x="7077" y="67"/>
                  </a:cubicBezTo>
                  <a:cubicBezTo>
                    <a:pt x="7076" y="29"/>
                    <a:pt x="7110" y="-1"/>
                    <a:pt x="7144" y="0"/>
                  </a:cubicBezTo>
                  <a:cubicBezTo>
                    <a:pt x="7182" y="-1"/>
                    <a:pt x="7212" y="33"/>
                    <a:pt x="7211" y="67"/>
                  </a:cubicBezTo>
                  <a:close/>
                  <a:moveTo>
                    <a:pt x="8391" y="67"/>
                  </a:moveTo>
                  <a:cubicBezTo>
                    <a:pt x="8392" y="105"/>
                    <a:pt x="8358" y="135"/>
                    <a:pt x="8324" y="134"/>
                  </a:cubicBezTo>
                  <a:cubicBezTo>
                    <a:pt x="8286" y="135"/>
                    <a:pt x="8256" y="101"/>
                    <a:pt x="8257" y="67"/>
                  </a:cubicBezTo>
                  <a:cubicBezTo>
                    <a:pt x="8256" y="29"/>
                    <a:pt x="8290" y="-1"/>
                    <a:pt x="8324" y="0"/>
                  </a:cubicBezTo>
                  <a:cubicBezTo>
                    <a:pt x="8362" y="-1"/>
                    <a:pt x="8392" y="33"/>
                    <a:pt x="8391" y="67"/>
                  </a:cubicBezTo>
                  <a:close/>
                  <a:moveTo>
                    <a:pt x="9570" y="67"/>
                  </a:moveTo>
                  <a:cubicBezTo>
                    <a:pt x="9571" y="105"/>
                    <a:pt x="9537" y="135"/>
                    <a:pt x="9503" y="134"/>
                  </a:cubicBezTo>
                  <a:cubicBezTo>
                    <a:pt x="9465" y="135"/>
                    <a:pt x="9435" y="101"/>
                    <a:pt x="9436" y="67"/>
                  </a:cubicBezTo>
                  <a:cubicBezTo>
                    <a:pt x="9435" y="29"/>
                    <a:pt x="9469" y="-1"/>
                    <a:pt x="9503" y="0"/>
                  </a:cubicBezTo>
                  <a:cubicBezTo>
                    <a:pt x="9541" y="-1"/>
                    <a:pt x="9571" y="33"/>
                    <a:pt x="9570" y="67"/>
                  </a:cubicBezTo>
                  <a:close/>
                  <a:moveTo>
                    <a:pt x="10750" y="67"/>
                  </a:moveTo>
                  <a:cubicBezTo>
                    <a:pt x="10751" y="105"/>
                    <a:pt x="10717" y="135"/>
                    <a:pt x="10683" y="134"/>
                  </a:cubicBezTo>
                  <a:cubicBezTo>
                    <a:pt x="10645" y="135"/>
                    <a:pt x="10615" y="101"/>
                    <a:pt x="10616" y="67"/>
                  </a:cubicBezTo>
                  <a:cubicBezTo>
                    <a:pt x="10615" y="29"/>
                    <a:pt x="10649" y="-1"/>
                    <a:pt x="10683" y="0"/>
                  </a:cubicBezTo>
                  <a:cubicBezTo>
                    <a:pt x="10721" y="-1"/>
                    <a:pt x="10751" y="33"/>
                    <a:pt x="10750" y="67"/>
                  </a:cubicBezTo>
                  <a:close/>
                  <a:moveTo>
                    <a:pt x="11930" y="67"/>
                  </a:moveTo>
                  <a:cubicBezTo>
                    <a:pt x="11931" y="105"/>
                    <a:pt x="11897" y="135"/>
                    <a:pt x="11863" y="134"/>
                  </a:cubicBezTo>
                  <a:cubicBezTo>
                    <a:pt x="11825" y="135"/>
                    <a:pt x="11795" y="101"/>
                    <a:pt x="11796" y="67"/>
                  </a:cubicBezTo>
                  <a:cubicBezTo>
                    <a:pt x="11795" y="29"/>
                    <a:pt x="11829" y="-1"/>
                    <a:pt x="11863" y="0"/>
                  </a:cubicBezTo>
                  <a:cubicBezTo>
                    <a:pt x="11901" y="-1"/>
                    <a:pt x="11931" y="33"/>
                    <a:pt x="11930" y="67"/>
                  </a:cubicBezTo>
                  <a:close/>
                  <a:moveTo>
                    <a:pt x="13109" y="67"/>
                  </a:moveTo>
                  <a:cubicBezTo>
                    <a:pt x="13110" y="105"/>
                    <a:pt x="13076" y="135"/>
                    <a:pt x="13042" y="134"/>
                  </a:cubicBezTo>
                  <a:cubicBezTo>
                    <a:pt x="13004" y="135"/>
                    <a:pt x="12974" y="101"/>
                    <a:pt x="12975" y="67"/>
                  </a:cubicBezTo>
                  <a:cubicBezTo>
                    <a:pt x="12974" y="29"/>
                    <a:pt x="13008" y="-1"/>
                    <a:pt x="13042" y="0"/>
                  </a:cubicBezTo>
                  <a:cubicBezTo>
                    <a:pt x="13080" y="-1"/>
                    <a:pt x="13110" y="33"/>
                    <a:pt x="13109" y="67"/>
                  </a:cubicBezTo>
                  <a:close/>
                  <a:moveTo>
                    <a:pt x="134" y="1113"/>
                  </a:moveTo>
                  <a:cubicBezTo>
                    <a:pt x="135" y="1151"/>
                    <a:pt x="101" y="1181"/>
                    <a:pt x="67" y="1180"/>
                  </a:cubicBezTo>
                  <a:cubicBezTo>
                    <a:pt x="29" y="1181"/>
                    <a:pt x="-1" y="1147"/>
                    <a:pt x="0" y="1113"/>
                  </a:cubicBezTo>
                  <a:cubicBezTo>
                    <a:pt x="-1" y="1075"/>
                    <a:pt x="33" y="1045"/>
                    <a:pt x="67" y="1046"/>
                  </a:cubicBezTo>
                  <a:cubicBezTo>
                    <a:pt x="105" y="1045"/>
                    <a:pt x="135" y="1079"/>
                    <a:pt x="134" y="1113"/>
                  </a:cubicBezTo>
                  <a:close/>
                  <a:moveTo>
                    <a:pt x="1314" y="1113"/>
                  </a:moveTo>
                  <a:cubicBezTo>
                    <a:pt x="1315" y="1151"/>
                    <a:pt x="1281" y="1181"/>
                    <a:pt x="1247" y="1180"/>
                  </a:cubicBezTo>
                  <a:cubicBezTo>
                    <a:pt x="1209" y="1181"/>
                    <a:pt x="1179" y="1147"/>
                    <a:pt x="1180" y="1113"/>
                  </a:cubicBezTo>
                  <a:cubicBezTo>
                    <a:pt x="1179" y="1075"/>
                    <a:pt x="1213" y="1045"/>
                    <a:pt x="1247" y="1046"/>
                  </a:cubicBezTo>
                  <a:cubicBezTo>
                    <a:pt x="1285" y="1045"/>
                    <a:pt x="1315" y="1079"/>
                    <a:pt x="1314" y="1113"/>
                  </a:cubicBezTo>
                  <a:close/>
                  <a:moveTo>
                    <a:pt x="2493" y="1113"/>
                  </a:moveTo>
                  <a:cubicBezTo>
                    <a:pt x="2494" y="1151"/>
                    <a:pt x="2460" y="1181"/>
                    <a:pt x="2426" y="1180"/>
                  </a:cubicBezTo>
                  <a:cubicBezTo>
                    <a:pt x="2388" y="1181"/>
                    <a:pt x="2358" y="1147"/>
                    <a:pt x="2359" y="1113"/>
                  </a:cubicBezTo>
                  <a:cubicBezTo>
                    <a:pt x="2358" y="1075"/>
                    <a:pt x="2392" y="1045"/>
                    <a:pt x="2426" y="1046"/>
                  </a:cubicBezTo>
                  <a:cubicBezTo>
                    <a:pt x="2464" y="1045"/>
                    <a:pt x="2494" y="1079"/>
                    <a:pt x="2493" y="1113"/>
                  </a:cubicBezTo>
                  <a:close/>
                  <a:moveTo>
                    <a:pt x="3673" y="1113"/>
                  </a:moveTo>
                  <a:cubicBezTo>
                    <a:pt x="3674" y="1151"/>
                    <a:pt x="3640" y="1181"/>
                    <a:pt x="3606" y="1180"/>
                  </a:cubicBezTo>
                  <a:cubicBezTo>
                    <a:pt x="3568" y="1181"/>
                    <a:pt x="3538" y="1147"/>
                    <a:pt x="3539" y="1113"/>
                  </a:cubicBezTo>
                  <a:cubicBezTo>
                    <a:pt x="3538" y="1075"/>
                    <a:pt x="3572" y="1045"/>
                    <a:pt x="3606" y="1046"/>
                  </a:cubicBezTo>
                  <a:cubicBezTo>
                    <a:pt x="3644" y="1045"/>
                    <a:pt x="3674" y="1079"/>
                    <a:pt x="3673" y="1113"/>
                  </a:cubicBezTo>
                  <a:close/>
                  <a:moveTo>
                    <a:pt x="8391" y="1113"/>
                  </a:moveTo>
                  <a:cubicBezTo>
                    <a:pt x="8392" y="1151"/>
                    <a:pt x="8358" y="1181"/>
                    <a:pt x="8324" y="1180"/>
                  </a:cubicBezTo>
                  <a:cubicBezTo>
                    <a:pt x="8286" y="1181"/>
                    <a:pt x="8256" y="1147"/>
                    <a:pt x="8257" y="1113"/>
                  </a:cubicBezTo>
                  <a:cubicBezTo>
                    <a:pt x="8256" y="1075"/>
                    <a:pt x="8290" y="1045"/>
                    <a:pt x="8324" y="1046"/>
                  </a:cubicBezTo>
                  <a:cubicBezTo>
                    <a:pt x="8362" y="1045"/>
                    <a:pt x="8392" y="1079"/>
                    <a:pt x="8391" y="1113"/>
                  </a:cubicBezTo>
                  <a:close/>
                  <a:moveTo>
                    <a:pt x="9570" y="1113"/>
                  </a:moveTo>
                  <a:cubicBezTo>
                    <a:pt x="9571" y="1151"/>
                    <a:pt x="9537" y="1181"/>
                    <a:pt x="9503" y="1180"/>
                  </a:cubicBezTo>
                  <a:cubicBezTo>
                    <a:pt x="9465" y="1181"/>
                    <a:pt x="9435" y="1147"/>
                    <a:pt x="9436" y="1113"/>
                  </a:cubicBezTo>
                  <a:cubicBezTo>
                    <a:pt x="9435" y="1075"/>
                    <a:pt x="9469" y="1045"/>
                    <a:pt x="9503" y="1046"/>
                  </a:cubicBezTo>
                  <a:cubicBezTo>
                    <a:pt x="9541" y="1045"/>
                    <a:pt x="9571" y="1079"/>
                    <a:pt x="9570" y="1113"/>
                  </a:cubicBezTo>
                  <a:close/>
                  <a:moveTo>
                    <a:pt x="10750" y="1113"/>
                  </a:moveTo>
                  <a:cubicBezTo>
                    <a:pt x="10751" y="1151"/>
                    <a:pt x="10717" y="1181"/>
                    <a:pt x="10683" y="1180"/>
                  </a:cubicBezTo>
                  <a:cubicBezTo>
                    <a:pt x="10645" y="1181"/>
                    <a:pt x="10615" y="1147"/>
                    <a:pt x="10616" y="1113"/>
                  </a:cubicBezTo>
                  <a:cubicBezTo>
                    <a:pt x="10615" y="1075"/>
                    <a:pt x="10649" y="1045"/>
                    <a:pt x="10683" y="1046"/>
                  </a:cubicBezTo>
                  <a:cubicBezTo>
                    <a:pt x="10721" y="1045"/>
                    <a:pt x="10751" y="1079"/>
                    <a:pt x="10750" y="1113"/>
                  </a:cubicBezTo>
                  <a:close/>
                  <a:moveTo>
                    <a:pt x="11930" y="1113"/>
                  </a:moveTo>
                  <a:cubicBezTo>
                    <a:pt x="11931" y="1151"/>
                    <a:pt x="11897" y="1181"/>
                    <a:pt x="11863" y="1180"/>
                  </a:cubicBezTo>
                  <a:cubicBezTo>
                    <a:pt x="11825" y="1181"/>
                    <a:pt x="11795" y="1147"/>
                    <a:pt x="11796" y="1113"/>
                  </a:cubicBezTo>
                  <a:cubicBezTo>
                    <a:pt x="11795" y="1075"/>
                    <a:pt x="11829" y="1045"/>
                    <a:pt x="11863" y="1046"/>
                  </a:cubicBezTo>
                  <a:cubicBezTo>
                    <a:pt x="11901" y="1045"/>
                    <a:pt x="11931" y="1079"/>
                    <a:pt x="11930" y="1113"/>
                  </a:cubicBezTo>
                  <a:close/>
                  <a:moveTo>
                    <a:pt x="13109" y="1113"/>
                  </a:moveTo>
                  <a:cubicBezTo>
                    <a:pt x="13110" y="1151"/>
                    <a:pt x="13076" y="1181"/>
                    <a:pt x="13042" y="1180"/>
                  </a:cubicBezTo>
                  <a:cubicBezTo>
                    <a:pt x="13004" y="1181"/>
                    <a:pt x="12974" y="1147"/>
                    <a:pt x="12975" y="1113"/>
                  </a:cubicBezTo>
                  <a:cubicBezTo>
                    <a:pt x="12974" y="1075"/>
                    <a:pt x="13008" y="1045"/>
                    <a:pt x="13042" y="1046"/>
                  </a:cubicBezTo>
                  <a:cubicBezTo>
                    <a:pt x="13080" y="1045"/>
                    <a:pt x="13110" y="1079"/>
                    <a:pt x="13109" y="1113"/>
                  </a:cubicBezTo>
                  <a:close/>
                  <a:moveTo>
                    <a:pt x="134" y="2158"/>
                  </a:moveTo>
                  <a:cubicBezTo>
                    <a:pt x="135" y="2196"/>
                    <a:pt x="101" y="2226"/>
                    <a:pt x="67" y="2225"/>
                  </a:cubicBezTo>
                  <a:cubicBezTo>
                    <a:pt x="29" y="2226"/>
                    <a:pt x="-1" y="2192"/>
                    <a:pt x="0" y="2158"/>
                  </a:cubicBezTo>
                  <a:cubicBezTo>
                    <a:pt x="-1" y="2120"/>
                    <a:pt x="33" y="2090"/>
                    <a:pt x="67" y="2091"/>
                  </a:cubicBezTo>
                  <a:cubicBezTo>
                    <a:pt x="105" y="2090"/>
                    <a:pt x="135" y="2124"/>
                    <a:pt x="134" y="2158"/>
                  </a:cubicBezTo>
                  <a:close/>
                  <a:moveTo>
                    <a:pt x="1314" y="2158"/>
                  </a:moveTo>
                  <a:cubicBezTo>
                    <a:pt x="1315" y="2196"/>
                    <a:pt x="1281" y="2226"/>
                    <a:pt x="1247" y="2225"/>
                  </a:cubicBezTo>
                  <a:cubicBezTo>
                    <a:pt x="1209" y="2226"/>
                    <a:pt x="1179" y="2192"/>
                    <a:pt x="1180" y="2158"/>
                  </a:cubicBezTo>
                  <a:cubicBezTo>
                    <a:pt x="1179" y="2120"/>
                    <a:pt x="1213" y="2090"/>
                    <a:pt x="1247" y="2091"/>
                  </a:cubicBezTo>
                  <a:cubicBezTo>
                    <a:pt x="1285" y="2090"/>
                    <a:pt x="1315" y="2124"/>
                    <a:pt x="1314" y="2158"/>
                  </a:cubicBezTo>
                  <a:close/>
                  <a:moveTo>
                    <a:pt x="11930" y="2158"/>
                  </a:moveTo>
                  <a:cubicBezTo>
                    <a:pt x="11931" y="2196"/>
                    <a:pt x="11897" y="2226"/>
                    <a:pt x="11863" y="2225"/>
                  </a:cubicBezTo>
                  <a:cubicBezTo>
                    <a:pt x="11825" y="2226"/>
                    <a:pt x="11795" y="2192"/>
                    <a:pt x="11796" y="2158"/>
                  </a:cubicBezTo>
                  <a:cubicBezTo>
                    <a:pt x="11795" y="2120"/>
                    <a:pt x="11829" y="2090"/>
                    <a:pt x="11863" y="2091"/>
                  </a:cubicBezTo>
                  <a:cubicBezTo>
                    <a:pt x="11901" y="2090"/>
                    <a:pt x="11931" y="2124"/>
                    <a:pt x="11930" y="2158"/>
                  </a:cubicBezTo>
                  <a:close/>
                  <a:moveTo>
                    <a:pt x="13109" y="2158"/>
                  </a:moveTo>
                  <a:cubicBezTo>
                    <a:pt x="13110" y="2196"/>
                    <a:pt x="13076" y="2226"/>
                    <a:pt x="13042" y="2225"/>
                  </a:cubicBezTo>
                  <a:cubicBezTo>
                    <a:pt x="13004" y="2226"/>
                    <a:pt x="12974" y="2192"/>
                    <a:pt x="12975" y="2158"/>
                  </a:cubicBezTo>
                  <a:cubicBezTo>
                    <a:pt x="12974" y="2120"/>
                    <a:pt x="13008" y="2090"/>
                    <a:pt x="13042" y="2091"/>
                  </a:cubicBezTo>
                  <a:cubicBezTo>
                    <a:pt x="13080" y="2090"/>
                    <a:pt x="13110" y="2124"/>
                    <a:pt x="13109" y="2158"/>
                  </a:cubicBezTo>
                  <a:close/>
                  <a:moveTo>
                    <a:pt x="134" y="3204"/>
                  </a:moveTo>
                  <a:cubicBezTo>
                    <a:pt x="135" y="3242"/>
                    <a:pt x="101" y="3272"/>
                    <a:pt x="67" y="3271"/>
                  </a:cubicBezTo>
                  <a:cubicBezTo>
                    <a:pt x="29" y="3272"/>
                    <a:pt x="-1" y="3238"/>
                    <a:pt x="0" y="3204"/>
                  </a:cubicBezTo>
                  <a:cubicBezTo>
                    <a:pt x="-1" y="3166"/>
                    <a:pt x="33" y="3136"/>
                    <a:pt x="67" y="3137"/>
                  </a:cubicBezTo>
                  <a:cubicBezTo>
                    <a:pt x="105" y="3136"/>
                    <a:pt x="135" y="3170"/>
                    <a:pt x="134" y="3204"/>
                  </a:cubicBezTo>
                  <a:close/>
                  <a:moveTo>
                    <a:pt x="1314" y="3204"/>
                  </a:moveTo>
                  <a:cubicBezTo>
                    <a:pt x="1315" y="3242"/>
                    <a:pt x="1281" y="3272"/>
                    <a:pt x="1247" y="3271"/>
                  </a:cubicBezTo>
                  <a:cubicBezTo>
                    <a:pt x="1209" y="3272"/>
                    <a:pt x="1179" y="3238"/>
                    <a:pt x="1180" y="3204"/>
                  </a:cubicBezTo>
                  <a:cubicBezTo>
                    <a:pt x="1179" y="3166"/>
                    <a:pt x="1213" y="3136"/>
                    <a:pt x="1247" y="3137"/>
                  </a:cubicBezTo>
                  <a:cubicBezTo>
                    <a:pt x="1285" y="3136"/>
                    <a:pt x="1315" y="3170"/>
                    <a:pt x="1314" y="3204"/>
                  </a:cubicBezTo>
                  <a:close/>
                  <a:moveTo>
                    <a:pt x="11930" y="3204"/>
                  </a:moveTo>
                  <a:cubicBezTo>
                    <a:pt x="11931" y="3242"/>
                    <a:pt x="11897" y="3272"/>
                    <a:pt x="11863" y="3271"/>
                  </a:cubicBezTo>
                  <a:cubicBezTo>
                    <a:pt x="11825" y="3272"/>
                    <a:pt x="11795" y="3238"/>
                    <a:pt x="11796" y="3204"/>
                  </a:cubicBezTo>
                  <a:cubicBezTo>
                    <a:pt x="11795" y="3166"/>
                    <a:pt x="11829" y="3136"/>
                    <a:pt x="11863" y="3137"/>
                  </a:cubicBezTo>
                  <a:cubicBezTo>
                    <a:pt x="11901" y="3136"/>
                    <a:pt x="11931" y="3170"/>
                    <a:pt x="11930" y="3204"/>
                  </a:cubicBezTo>
                  <a:close/>
                  <a:moveTo>
                    <a:pt x="13109" y="3204"/>
                  </a:moveTo>
                  <a:cubicBezTo>
                    <a:pt x="13110" y="3242"/>
                    <a:pt x="13076" y="3272"/>
                    <a:pt x="13042" y="3271"/>
                  </a:cubicBezTo>
                  <a:cubicBezTo>
                    <a:pt x="13004" y="3272"/>
                    <a:pt x="12974" y="3238"/>
                    <a:pt x="12975" y="3204"/>
                  </a:cubicBezTo>
                  <a:cubicBezTo>
                    <a:pt x="12974" y="3166"/>
                    <a:pt x="13008" y="3136"/>
                    <a:pt x="13042" y="3137"/>
                  </a:cubicBezTo>
                  <a:cubicBezTo>
                    <a:pt x="13080" y="3136"/>
                    <a:pt x="13110" y="3170"/>
                    <a:pt x="13109" y="3204"/>
                  </a:cubicBezTo>
                  <a:close/>
                  <a:moveTo>
                    <a:pt x="134" y="4250"/>
                  </a:moveTo>
                  <a:cubicBezTo>
                    <a:pt x="135" y="4288"/>
                    <a:pt x="101" y="4318"/>
                    <a:pt x="67" y="4317"/>
                  </a:cubicBezTo>
                  <a:cubicBezTo>
                    <a:pt x="29" y="4318"/>
                    <a:pt x="-1" y="4284"/>
                    <a:pt x="0" y="4250"/>
                  </a:cubicBezTo>
                  <a:cubicBezTo>
                    <a:pt x="-1" y="4212"/>
                    <a:pt x="33" y="4182"/>
                    <a:pt x="67" y="4183"/>
                  </a:cubicBezTo>
                  <a:cubicBezTo>
                    <a:pt x="105" y="4182"/>
                    <a:pt x="135" y="4216"/>
                    <a:pt x="134" y="4250"/>
                  </a:cubicBezTo>
                  <a:close/>
                  <a:moveTo>
                    <a:pt x="1314" y="4250"/>
                  </a:moveTo>
                  <a:cubicBezTo>
                    <a:pt x="1315" y="4288"/>
                    <a:pt x="1281" y="4318"/>
                    <a:pt x="1247" y="4317"/>
                  </a:cubicBezTo>
                  <a:cubicBezTo>
                    <a:pt x="1209" y="4318"/>
                    <a:pt x="1179" y="4284"/>
                    <a:pt x="1180" y="4250"/>
                  </a:cubicBezTo>
                  <a:cubicBezTo>
                    <a:pt x="1179" y="4212"/>
                    <a:pt x="1213" y="4182"/>
                    <a:pt x="1247" y="4183"/>
                  </a:cubicBezTo>
                  <a:cubicBezTo>
                    <a:pt x="1285" y="4182"/>
                    <a:pt x="1315" y="4216"/>
                    <a:pt x="1314" y="4250"/>
                  </a:cubicBezTo>
                  <a:close/>
                  <a:moveTo>
                    <a:pt x="2493" y="4250"/>
                  </a:moveTo>
                  <a:cubicBezTo>
                    <a:pt x="2494" y="4288"/>
                    <a:pt x="2460" y="4318"/>
                    <a:pt x="2426" y="4317"/>
                  </a:cubicBezTo>
                  <a:cubicBezTo>
                    <a:pt x="2388" y="4318"/>
                    <a:pt x="2358" y="4284"/>
                    <a:pt x="2359" y="4250"/>
                  </a:cubicBezTo>
                  <a:cubicBezTo>
                    <a:pt x="2358" y="4212"/>
                    <a:pt x="2392" y="4182"/>
                    <a:pt x="2426" y="4183"/>
                  </a:cubicBezTo>
                  <a:cubicBezTo>
                    <a:pt x="2464" y="4182"/>
                    <a:pt x="2494" y="4216"/>
                    <a:pt x="2493" y="4250"/>
                  </a:cubicBezTo>
                  <a:close/>
                  <a:moveTo>
                    <a:pt x="10750" y="4250"/>
                  </a:moveTo>
                  <a:cubicBezTo>
                    <a:pt x="10751" y="4288"/>
                    <a:pt x="10717" y="4318"/>
                    <a:pt x="10683" y="4317"/>
                  </a:cubicBezTo>
                  <a:cubicBezTo>
                    <a:pt x="10645" y="4318"/>
                    <a:pt x="10615" y="4284"/>
                    <a:pt x="10616" y="4250"/>
                  </a:cubicBezTo>
                  <a:cubicBezTo>
                    <a:pt x="10615" y="4212"/>
                    <a:pt x="10649" y="4182"/>
                    <a:pt x="10683" y="4183"/>
                  </a:cubicBezTo>
                  <a:cubicBezTo>
                    <a:pt x="10721" y="4182"/>
                    <a:pt x="10751" y="4216"/>
                    <a:pt x="10750" y="4250"/>
                  </a:cubicBezTo>
                  <a:close/>
                  <a:moveTo>
                    <a:pt x="11930" y="4250"/>
                  </a:moveTo>
                  <a:cubicBezTo>
                    <a:pt x="11931" y="4288"/>
                    <a:pt x="11897" y="4318"/>
                    <a:pt x="11863" y="4317"/>
                  </a:cubicBezTo>
                  <a:cubicBezTo>
                    <a:pt x="11825" y="4318"/>
                    <a:pt x="11795" y="4284"/>
                    <a:pt x="11796" y="4250"/>
                  </a:cubicBezTo>
                  <a:cubicBezTo>
                    <a:pt x="11795" y="4212"/>
                    <a:pt x="11829" y="4182"/>
                    <a:pt x="11863" y="4183"/>
                  </a:cubicBezTo>
                  <a:cubicBezTo>
                    <a:pt x="11901" y="4182"/>
                    <a:pt x="11931" y="4216"/>
                    <a:pt x="11930" y="4250"/>
                  </a:cubicBezTo>
                  <a:close/>
                  <a:moveTo>
                    <a:pt x="13109" y="4250"/>
                  </a:moveTo>
                  <a:cubicBezTo>
                    <a:pt x="13110" y="4288"/>
                    <a:pt x="13076" y="4318"/>
                    <a:pt x="13042" y="4317"/>
                  </a:cubicBezTo>
                  <a:cubicBezTo>
                    <a:pt x="13004" y="4318"/>
                    <a:pt x="12974" y="4284"/>
                    <a:pt x="12975" y="4250"/>
                  </a:cubicBezTo>
                  <a:cubicBezTo>
                    <a:pt x="12974" y="4212"/>
                    <a:pt x="13008" y="4182"/>
                    <a:pt x="13042" y="4183"/>
                  </a:cubicBezTo>
                  <a:cubicBezTo>
                    <a:pt x="13080" y="4182"/>
                    <a:pt x="13110" y="4216"/>
                    <a:pt x="13109" y="4250"/>
                  </a:cubicBezTo>
                  <a:close/>
                  <a:moveTo>
                    <a:pt x="134" y="5295"/>
                  </a:moveTo>
                  <a:cubicBezTo>
                    <a:pt x="135" y="5333"/>
                    <a:pt x="101" y="5363"/>
                    <a:pt x="67" y="5362"/>
                  </a:cubicBezTo>
                  <a:cubicBezTo>
                    <a:pt x="29" y="5363"/>
                    <a:pt x="-1" y="5329"/>
                    <a:pt x="0" y="5295"/>
                  </a:cubicBezTo>
                  <a:cubicBezTo>
                    <a:pt x="-1" y="5257"/>
                    <a:pt x="33" y="5227"/>
                    <a:pt x="67" y="5228"/>
                  </a:cubicBezTo>
                  <a:cubicBezTo>
                    <a:pt x="105" y="5227"/>
                    <a:pt x="135" y="5261"/>
                    <a:pt x="134" y="5295"/>
                  </a:cubicBezTo>
                  <a:close/>
                  <a:moveTo>
                    <a:pt x="1314" y="5295"/>
                  </a:moveTo>
                  <a:cubicBezTo>
                    <a:pt x="1315" y="5333"/>
                    <a:pt x="1281" y="5363"/>
                    <a:pt x="1247" y="5362"/>
                  </a:cubicBezTo>
                  <a:cubicBezTo>
                    <a:pt x="1209" y="5363"/>
                    <a:pt x="1179" y="5329"/>
                    <a:pt x="1180" y="5295"/>
                  </a:cubicBezTo>
                  <a:cubicBezTo>
                    <a:pt x="1179" y="5257"/>
                    <a:pt x="1213" y="5227"/>
                    <a:pt x="1247" y="5228"/>
                  </a:cubicBezTo>
                  <a:cubicBezTo>
                    <a:pt x="1285" y="5227"/>
                    <a:pt x="1315" y="5261"/>
                    <a:pt x="1314" y="5295"/>
                  </a:cubicBezTo>
                  <a:close/>
                  <a:moveTo>
                    <a:pt x="2493" y="5295"/>
                  </a:moveTo>
                  <a:cubicBezTo>
                    <a:pt x="2494" y="5333"/>
                    <a:pt x="2460" y="5363"/>
                    <a:pt x="2426" y="5362"/>
                  </a:cubicBezTo>
                  <a:cubicBezTo>
                    <a:pt x="2388" y="5363"/>
                    <a:pt x="2358" y="5329"/>
                    <a:pt x="2359" y="5295"/>
                  </a:cubicBezTo>
                  <a:cubicBezTo>
                    <a:pt x="2358" y="5257"/>
                    <a:pt x="2392" y="5227"/>
                    <a:pt x="2426" y="5228"/>
                  </a:cubicBezTo>
                  <a:cubicBezTo>
                    <a:pt x="2464" y="5227"/>
                    <a:pt x="2494" y="5261"/>
                    <a:pt x="2493" y="5295"/>
                  </a:cubicBezTo>
                  <a:close/>
                  <a:moveTo>
                    <a:pt x="10750" y="5295"/>
                  </a:moveTo>
                  <a:cubicBezTo>
                    <a:pt x="10751" y="5333"/>
                    <a:pt x="10717" y="5363"/>
                    <a:pt x="10683" y="5362"/>
                  </a:cubicBezTo>
                  <a:cubicBezTo>
                    <a:pt x="10645" y="5363"/>
                    <a:pt x="10615" y="5329"/>
                    <a:pt x="10616" y="5295"/>
                  </a:cubicBezTo>
                  <a:cubicBezTo>
                    <a:pt x="10615" y="5257"/>
                    <a:pt x="10649" y="5227"/>
                    <a:pt x="10683" y="5228"/>
                  </a:cubicBezTo>
                  <a:cubicBezTo>
                    <a:pt x="10721" y="5227"/>
                    <a:pt x="10751" y="5261"/>
                    <a:pt x="10750" y="5295"/>
                  </a:cubicBezTo>
                  <a:close/>
                  <a:moveTo>
                    <a:pt x="11930" y="5295"/>
                  </a:moveTo>
                  <a:cubicBezTo>
                    <a:pt x="11931" y="5333"/>
                    <a:pt x="11897" y="5363"/>
                    <a:pt x="11863" y="5362"/>
                  </a:cubicBezTo>
                  <a:cubicBezTo>
                    <a:pt x="11825" y="5363"/>
                    <a:pt x="11795" y="5329"/>
                    <a:pt x="11796" y="5295"/>
                  </a:cubicBezTo>
                  <a:cubicBezTo>
                    <a:pt x="11795" y="5257"/>
                    <a:pt x="11829" y="5227"/>
                    <a:pt x="11863" y="5228"/>
                  </a:cubicBezTo>
                  <a:cubicBezTo>
                    <a:pt x="11901" y="5227"/>
                    <a:pt x="11931" y="5261"/>
                    <a:pt x="11930" y="5295"/>
                  </a:cubicBezTo>
                  <a:close/>
                  <a:moveTo>
                    <a:pt x="13109" y="5295"/>
                  </a:moveTo>
                  <a:cubicBezTo>
                    <a:pt x="13110" y="5333"/>
                    <a:pt x="13076" y="5363"/>
                    <a:pt x="13042" y="5362"/>
                  </a:cubicBezTo>
                  <a:cubicBezTo>
                    <a:pt x="13004" y="5363"/>
                    <a:pt x="12974" y="5329"/>
                    <a:pt x="12975" y="5295"/>
                  </a:cubicBezTo>
                  <a:cubicBezTo>
                    <a:pt x="12974" y="5257"/>
                    <a:pt x="13008" y="5227"/>
                    <a:pt x="13042" y="5228"/>
                  </a:cubicBezTo>
                  <a:cubicBezTo>
                    <a:pt x="13080" y="5227"/>
                    <a:pt x="13110" y="5261"/>
                    <a:pt x="13109" y="5295"/>
                  </a:cubicBezTo>
                  <a:close/>
                  <a:moveTo>
                    <a:pt x="134" y="6341"/>
                  </a:moveTo>
                  <a:cubicBezTo>
                    <a:pt x="135" y="6379"/>
                    <a:pt x="101" y="6409"/>
                    <a:pt x="67" y="6408"/>
                  </a:cubicBezTo>
                  <a:cubicBezTo>
                    <a:pt x="29" y="6409"/>
                    <a:pt x="-1" y="6375"/>
                    <a:pt x="0" y="6341"/>
                  </a:cubicBezTo>
                  <a:cubicBezTo>
                    <a:pt x="-1" y="6303"/>
                    <a:pt x="33" y="6273"/>
                    <a:pt x="67" y="6274"/>
                  </a:cubicBezTo>
                  <a:cubicBezTo>
                    <a:pt x="105" y="6273"/>
                    <a:pt x="135" y="6307"/>
                    <a:pt x="134" y="6341"/>
                  </a:cubicBezTo>
                  <a:close/>
                  <a:moveTo>
                    <a:pt x="1314" y="6341"/>
                  </a:moveTo>
                  <a:cubicBezTo>
                    <a:pt x="1315" y="6379"/>
                    <a:pt x="1281" y="6409"/>
                    <a:pt x="1247" y="6408"/>
                  </a:cubicBezTo>
                  <a:cubicBezTo>
                    <a:pt x="1209" y="6409"/>
                    <a:pt x="1179" y="6375"/>
                    <a:pt x="1180" y="6341"/>
                  </a:cubicBezTo>
                  <a:cubicBezTo>
                    <a:pt x="1179" y="6303"/>
                    <a:pt x="1213" y="6273"/>
                    <a:pt x="1247" y="6274"/>
                  </a:cubicBezTo>
                  <a:cubicBezTo>
                    <a:pt x="1285" y="6273"/>
                    <a:pt x="1315" y="6307"/>
                    <a:pt x="1314" y="6341"/>
                  </a:cubicBezTo>
                  <a:close/>
                  <a:moveTo>
                    <a:pt x="2493" y="6341"/>
                  </a:moveTo>
                  <a:cubicBezTo>
                    <a:pt x="2494" y="6379"/>
                    <a:pt x="2460" y="6409"/>
                    <a:pt x="2426" y="6408"/>
                  </a:cubicBezTo>
                  <a:cubicBezTo>
                    <a:pt x="2388" y="6409"/>
                    <a:pt x="2358" y="6375"/>
                    <a:pt x="2359" y="6341"/>
                  </a:cubicBezTo>
                  <a:cubicBezTo>
                    <a:pt x="2358" y="6303"/>
                    <a:pt x="2392" y="6273"/>
                    <a:pt x="2426" y="6274"/>
                  </a:cubicBezTo>
                  <a:cubicBezTo>
                    <a:pt x="2464" y="6273"/>
                    <a:pt x="2494" y="6307"/>
                    <a:pt x="2493" y="6341"/>
                  </a:cubicBezTo>
                  <a:close/>
                  <a:moveTo>
                    <a:pt x="3673" y="6341"/>
                  </a:moveTo>
                  <a:cubicBezTo>
                    <a:pt x="3674" y="6379"/>
                    <a:pt x="3640" y="6409"/>
                    <a:pt x="3606" y="6408"/>
                  </a:cubicBezTo>
                  <a:cubicBezTo>
                    <a:pt x="3568" y="6409"/>
                    <a:pt x="3538" y="6375"/>
                    <a:pt x="3539" y="6341"/>
                  </a:cubicBezTo>
                  <a:cubicBezTo>
                    <a:pt x="3538" y="6303"/>
                    <a:pt x="3572" y="6273"/>
                    <a:pt x="3606" y="6274"/>
                  </a:cubicBezTo>
                  <a:cubicBezTo>
                    <a:pt x="3644" y="6273"/>
                    <a:pt x="3674" y="6307"/>
                    <a:pt x="3673" y="6341"/>
                  </a:cubicBezTo>
                  <a:close/>
                  <a:moveTo>
                    <a:pt x="11930" y="6341"/>
                  </a:moveTo>
                  <a:cubicBezTo>
                    <a:pt x="11931" y="6379"/>
                    <a:pt x="11897" y="6409"/>
                    <a:pt x="11863" y="6408"/>
                  </a:cubicBezTo>
                  <a:cubicBezTo>
                    <a:pt x="11825" y="6409"/>
                    <a:pt x="11795" y="6375"/>
                    <a:pt x="11796" y="6341"/>
                  </a:cubicBezTo>
                  <a:cubicBezTo>
                    <a:pt x="11795" y="6303"/>
                    <a:pt x="11829" y="6273"/>
                    <a:pt x="11863" y="6274"/>
                  </a:cubicBezTo>
                  <a:cubicBezTo>
                    <a:pt x="11901" y="6273"/>
                    <a:pt x="11931" y="6307"/>
                    <a:pt x="11930" y="6341"/>
                  </a:cubicBezTo>
                  <a:close/>
                  <a:moveTo>
                    <a:pt x="13109" y="6341"/>
                  </a:moveTo>
                  <a:cubicBezTo>
                    <a:pt x="13110" y="6379"/>
                    <a:pt x="13076" y="6409"/>
                    <a:pt x="13042" y="6408"/>
                  </a:cubicBezTo>
                  <a:cubicBezTo>
                    <a:pt x="13004" y="6409"/>
                    <a:pt x="12974" y="6375"/>
                    <a:pt x="12975" y="6341"/>
                  </a:cubicBezTo>
                  <a:cubicBezTo>
                    <a:pt x="12974" y="6303"/>
                    <a:pt x="13008" y="6273"/>
                    <a:pt x="13042" y="6274"/>
                  </a:cubicBezTo>
                  <a:cubicBezTo>
                    <a:pt x="13080" y="6273"/>
                    <a:pt x="13110" y="6307"/>
                    <a:pt x="13109" y="6341"/>
                  </a:cubicBezTo>
                  <a:close/>
                  <a:moveTo>
                    <a:pt x="134" y="7386"/>
                  </a:moveTo>
                  <a:cubicBezTo>
                    <a:pt x="135" y="7424"/>
                    <a:pt x="101" y="7454"/>
                    <a:pt x="67" y="7453"/>
                  </a:cubicBezTo>
                  <a:cubicBezTo>
                    <a:pt x="29" y="7454"/>
                    <a:pt x="-1" y="7420"/>
                    <a:pt x="0" y="7386"/>
                  </a:cubicBezTo>
                  <a:cubicBezTo>
                    <a:pt x="-1" y="7348"/>
                    <a:pt x="33" y="7318"/>
                    <a:pt x="67" y="7319"/>
                  </a:cubicBezTo>
                  <a:cubicBezTo>
                    <a:pt x="105" y="7318"/>
                    <a:pt x="135" y="7352"/>
                    <a:pt x="134" y="7386"/>
                  </a:cubicBezTo>
                  <a:close/>
                  <a:moveTo>
                    <a:pt x="1314" y="7386"/>
                  </a:moveTo>
                  <a:cubicBezTo>
                    <a:pt x="1315" y="7424"/>
                    <a:pt x="1281" y="7454"/>
                    <a:pt x="1247" y="7453"/>
                  </a:cubicBezTo>
                  <a:cubicBezTo>
                    <a:pt x="1209" y="7454"/>
                    <a:pt x="1179" y="7420"/>
                    <a:pt x="1180" y="7386"/>
                  </a:cubicBezTo>
                  <a:cubicBezTo>
                    <a:pt x="1179" y="7348"/>
                    <a:pt x="1213" y="7318"/>
                    <a:pt x="1247" y="7319"/>
                  </a:cubicBezTo>
                  <a:cubicBezTo>
                    <a:pt x="1285" y="7318"/>
                    <a:pt x="1315" y="7352"/>
                    <a:pt x="1314" y="7386"/>
                  </a:cubicBezTo>
                  <a:close/>
                  <a:moveTo>
                    <a:pt x="2493" y="7386"/>
                  </a:moveTo>
                  <a:cubicBezTo>
                    <a:pt x="2494" y="7424"/>
                    <a:pt x="2460" y="7454"/>
                    <a:pt x="2426" y="7453"/>
                  </a:cubicBezTo>
                  <a:cubicBezTo>
                    <a:pt x="2388" y="7454"/>
                    <a:pt x="2358" y="7420"/>
                    <a:pt x="2359" y="7386"/>
                  </a:cubicBezTo>
                  <a:cubicBezTo>
                    <a:pt x="2358" y="7348"/>
                    <a:pt x="2392" y="7318"/>
                    <a:pt x="2426" y="7319"/>
                  </a:cubicBezTo>
                  <a:cubicBezTo>
                    <a:pt x="2464" y="7318"/>
                    <a:pt x="2494" y="7352"/>
                    <a:pt x="2493" y="7386"/>
                  </a:cubicBezTo>
                  <a:close/>
                  <a:moveTo>
                    <a:pt x="3673" y="7386"/>
                  </a:moveTo>
                  <a:cubicBezTo>
                    <a:pt x="3674" y="7424"/>
                    <a:pt x="3640" y="7454"/>
                    <a:pt x="3606" y="7453"/>
                  </a:cubicBezTo>
                  <a:cubicBezTo>
                    <a:pt x="3568" y="7454"/>
                    <a:pt x="3538" y="7420"/>
                    <a:pt x="3539" y="7386"/>
                  </a:cubicBezTo>
                  <a:cubicBezTo>
                    <a:pt x="3538" y="7348"/>
                    <a:pt x="3572" y="7318"/>
                    <a:pt x="3606" y="7319"/>
                  </a:cubicBezTo>
                  <a:cubicBezTo>
                    <a:pt x="3644" y="7318"/>
                    <a:pt x="3674" y="7352"/>
                    <a:pt x="3673" y="7386"/>
                  </a:cubicBezTo>
                  <a:close/>
                  <a:moveTo>
                    <a:pt x="4852" y="7386"/>
                  </a:moveTo>
                  <a:cubicBezTo>
                    <a:pt x="4853" y="7424"/>
                    <a:pt x="4819" y="7454"/>
                    <a:pt x="4785" y="7453"/>
                  </a:cubicBezTo>
                  <a:cubicBezTo>
                    <a:pt x="4747" y="7454"/>
                    <a:pt x="4717" y="7420"/>
                    <a:pt x="4718" y="7386"/>
                  </a:cubicBezTo>
                  <a:cubicBezTo>
                    <a:pt x="4717" y="7348"/>
                    <a:pt x="4751" y="7318"/>
                    <a:pt x="4785" y="7319"/>
                  </a:cubicBezTo>
                  <a:cubicBezTo>
                    <a:pt x="4823" y="7318"/>
                    <a:pt x="4853" y="7352"/>
                    <a:pt x="4852" y="7386"/>
                  </a:cubicBezTo>
                  <a:close/>
                  <a:moveTo>
                    <a:pt x="6032" y="7386"/>
                  </a:moveTo>
                  <a:cubicBezTo>
                    <a:pt x="6033" y="7424"/>
                    <a:pt x="5999" y="7454"/>
                    <a:pt x="5965" y="7453"/>
                  </a:cubicBezTo>
                  <a:cubicBezTo>
                    <a:pt x="5927" y="7454"/>
                    <a:pt x="5897" y="7420"/>
                    <a:pt x="5898" y="7386"/>
                  </a:cubicBezTo>
                  <a:cubicBezTo>
                    <a:pt x="5897" y="7348"/>
                    <a:pt x="5931" y="7318"/>
                    <a:pt x="5965" y="7319"/>
                  </a:cubicBezTo>
                  <a:cubicBezTo>
                    <a:pt x="6003" y="7318"/>
                    <a:pt x="6033" y="7352"/>
                    <a:pt x="6032" y="7386"/>
                  </a:cubicBezTo>
                  <a:close/>
                  <a:moveTo>
                    <a:pt x="7211" y="7386"/>
                  </a:moveTo>
                  <a:cubicBezTo>
                    <a:pt x="7212" y="7424"/>
                    <a:pt x="7178" y="7454"/>
                    <a:pt x="7144" y="7453"/>
                  </a:cubicBezTo>
                  <a:cubicBezTo>
                    <a:pt x="7106" y="7454"/>
                    <a:pt x="7076" y="7420"/>
                    <a:pt x="7077" y="7386"/>
                  </a:cubicBezTo>
                  <a:cubicBezTo>
                    <a:pt x="7076" y="7348"/>
                    <a:pt x="7110" y="7318"/>
                    <a:pt x="7144" y="7319"/>
                  </a:cubicBezTo>
                  <a:cubicBezTo>
                    <a:pt x="7182" y="7318"/>
                    <a:pt x="7212" y="7352"/>
                    <a:pt x="7211" y="7386"/>
                  </a:cubicBezTo>
                  <a:close/>
                  <a:moveTo>
                    <a:pt x="8391" y="7386"/>
                  </a:moveTo>
                  <a:cubicBezTo>
                    <a:pt x="8392" y="7424"/>
                    <a:pt x="8358" y="7454"/>
                    <a:pt x="8324" y="7453"/>
                  </a:cubicBezTo>
                  <a:cubicBezTo>
                    <a:pt x="8286" y="7454"/>
                    <a:pt x="8256" y="7420"/>
                    <a:pt x="8257" y="7386"/>
                  </a:cubicBezTo>
                  <a:cubicBezTo>
                    <a:pt x="8256" y="7348"/>
                    <a:pt x="8290" y="7318"/>
                    <a:pt x="8324" y="7319"/>
                  </a:cubicBezTo>
                  <a:cubicBezTo>
                    <a:pt x="8362" y="7318"/>
                    <a:pt x="8392" y="7352"/>
                    <a:pt x="8391" y="7386"/>
                  </a:cubicBezTo>
                  <a:close/>
                  <a:moveTo>
                    <a:pt x="9570" y="7386"/>
                  </a:moveTo>
                  <a:cubicBezTo>
                    <a:pt x="9571" y="7424"/>
                    <a:pt x="9537" y="7454"/>
                    <a:pt x="9503" y="7453"/>
                  </a:cubicBezTo>
                  <a:cubicBezTo>
                    <a:pt x="9465" y="7454"/>
                    <a:pt x="9435" y="7420"/>
                    <a:pt x="9436" y="7386"/>
                  </a:cubicBezTo>
                  <a:cubicBezTo>
                    <a:pt x="9435" y="7348"/>
                    <a:pt x="9469" y="7318"/>
                    <a:pt x="9503" y="7319"/>
                  </a:cubicBezTo>
                  <a:cubicBezTo>
                    <a:pt x="9541" y="7318"/>
                    <a:pt x="9571" y="7352"/>
                    <a:pt x="9570" y="7386"/>
                  </a:cubicBezTo>
                  <a:close/>
                  <a:moveTo>
                    <a:pt x="10750" y="7386"/>
                  </a:moveTo>
                  <a:cubicBezTo>
                    <a:pt x="10751" y="7424"/>
                    <a:pt x="10717" y="7454"/>
                    <a:pt x="10683" y="7453"/>
                  </a:cubicBezTo>
                  <a:cubicBezTo>
                    <a:pt x="10645" y="7454"/>
                    <a:pt x="10615" y="7420"/>
                    <a:pt x="10616" y="7386"/>
                  </a:cubicBezTo>
                  <a:cubicBezTo>
                    <a:pt x="10615" y="7348"/>
                    <a:pt x="10649" y="7318"/>
                    <a:pt x="10683" y="7319"/>
                  </a:cubicBezTo>
                  <a:cubicBezTo>
                    <a:pt x="10721" y="7318"/>
                    <a:pt x="10751" y="7352"/>
                    <a:pt x="10750" y="7386"/>
                  </a:cubicBezTo>
                  <a:close/>
                  <a:moveTo>
                    <a:pt x="11930" y="7386"/>
                  </a:moveTo>
                  <a:cubicBezTo>
                    <a:pt x="11931" y="7424"/>
                    <a:pt x="11897" y="7454"/>
                    <a:pt x="11863" y="7453"/>
                  </a:cubicBezTo>
                  <a:cubicBezTo>
                    <a:pt x="11825" y="7454"/>
                    <a:pt x="11795" y="7420"/>
                    <a:pt x="11796" y="7386"/>
                  </a:cubicBezTo>
                  <a:cubicBezTo>
                    <a:pt x="11795" y="7348"/>
                    <a:pt x="11829" y="7318"/>
                    <a:pt x="11863" y="7319"/>
                  </a:cubicBezTo>
                  <a:cubicBezTo>
                    <a:pt x="11901" y="7318"/>
                    <a:pt x="11931" y="7352"/>
                    <a:pt x="11930" y="7386"/>
                  </a:cubicBezTo>
                  <a:close/>
                  <a:moveTo>
                    <a:pt x="13109" y="7386"/>
                  </a:moveTo>
                  <a:cubicBezTo>
                    <a:pt x="13110" y="7424"/>
                    <a:pt x="13076" y="7454"/>
                    <a:pt x="13042" y="7453"/>
                  </a:cubicBezTo>
                  <a:cubicBezTo>
                    <a:pt x="13004" y="7454"/>
                    <a:pt x="12974" y="7420"/>
                    <a:pt x="12975" y="7386"/>
                  </a:cubicBezTo>
                  <a:cubicBezTo>
                    <a:pt x="12974" y="7348"/>
                    <a:pt x="13008" y="7318"/>
                    <a:pt x="13042" y="7319"/>
                  </a:cubicBezTo>
                  <a:cubicBezTo>
                    <a:pt x="13080" y="7318"/>
                    <a:pt x="13110" y="7352"/>
                    <a:pt x="13109" y="7386"/>
                  </a:cubicBezTo>
                  <a:close/>
                  <a:moveTo>
                    <a:pt x="4852" y="1117"/>
                  </a:moveTo>
                  <a:cubicBezTo>
                    <a:pt x="4853" y="1155"/>
                    <a:pt x="4819" y="1185"/>
                    <a:pt x="4785" y="1184"/>
                  </a:cubicBezTo>
                  <a:cubicBezTo>
                    <a:pt x="4747" y="1185"/>
                    <a:pt x="4717" y="1151"/>
                    <a:pt x="4718" y="1117"/>
                  </a:cubicBezTo>
                  <a:cubicBezTo>
                    <a:pt x="4717" y="1079"/>
                    <a:pt x="4751" y="1049"/>
                    <a:pt x="4785" y="1050"/>
                  </a:cubicBezTo>
                  <a:cubicBezTo>
                    <a:pt x="4823" y="1049"/>
                    <a:pt x="4853" y="1083"/>
                    <a:pt x="4852" y="1117"/>
                  </a:cubicBezTo>
                  <a:close/>
                  <a:moveTo>
                    <a:pt x="6032" y="1102"/>
                  </a:moveTo>
                  <a:cubicBezTo>
                    <a:pt x="6033" y="1140"/>
                    <a:pt x="5999" y="1170"/>
                    <a:pt x="5965" y="1169"/>
                  </a:cubicBezTo>
                  <a:cubicBezTo>
                    <a:pt x="5927" y="1170"/>
                    <a:pt x="5897" y="1136"/>
                    <a:pt x="5898" y="1102"/>
                  </a:cubicBezTo>
                  <a:cubicBezTo>
                    <a:pt x="5897" y="1064"/>
                    <a:pt x="5931" y="1034"/>
                    <a:pt x="5965" y="1035"/>
                  </a:cubicBezTo>
                  <a:cubicBezTo>
                    <a:pt x="6003" y="1034"/>
                    <a:pt x="6033" y="1068"/>
                    <a:pt x="6032" y="1102"/>
                  </a:cubicBezTo>
                  <a:close/>
                  <a:moveTo>
                    <a:pt x="7211" y="1102"/>
                  </a:moveTo>
                  <a:cubicBezTo>
                    <a:pt x="7212" y="1140"/>
                    <a:pt x="7178" y="1170"/>
                    <a:pt x="7144" y="1169"/>
                  </a:cubicBezTo>
                  <a:cubicBezTo>
                    <a:pt x="7106" y="1170"/>
                    <a:pt x="7076" y="1136"/>
                    <a:pt x="7077" y="1102"/>
                  </a:cubicBezTo>
                  <a:cubicBezTo>
                    <a:pt x="7076" y="1064"/>
                    <a:pt x="7110" y="1034"/>
                    <a:pt x="7144" y="1035"/>
                  </a:cubicBezTo>
                  <a:cubicBezTo>
                    <a:pt x="7182" y="1034"/>
                    <a:pt x="7212" y="1068"/>
                    <a:pt x="7211" y="1102"/>
                  </a:cubicBezTo>
                  <a:close/>
                  <a:moveTo>
                    <a:pt x="9570" y="6341"/>
                  </a:moveTo>
                  <a:cubicBezTo>
                    <a:pt x="9571" y="6379"/>
                    <a:pt x="9537" y="6409"/>
                    <a:pt x="9503" y="6408"/>
                  </a:cubicBezTo>
                  <a:cubicBezTo>
                    <a:pt x="9465" y="6409"/>
                    <a:pt x="9435" y="6375"/>
                    <a:pt x="9436" y="6341"/>
                  </a:cubicBezTo>
                  <a:cubicBezTo>
                    <a:pt x="9435" y="6303"/>
                    <a:pt x="9469" y="6273"/>
                    <a:pt x="9503" y="6274"/>
                  </a:cubicBezTo>
                  <a:cubicBezTo>
                    <a:pt x="9541" y="6273"/>
                    <a:pt x="9571" y="6307"/>
                    <a:pt x="9570" y="6341"/>
                  </a:cubicBezTo>
                  <a:close/>
                  <a:moveTo>
                    <a:pt x="10750" y="6341"/>
                  </a:moveTo>
                  <a:cubicBezTo>
                    <a:pt x="10751" y="6379"/>
                    <a:pt x="10717" y="6409"/>
                    <a:pt x="10683" y="6408"/>
                  </a:cubicBezTo>
                  <a:cubicBezTo>
                    <a:pt x="10645" y="6409"/>
                    <a:pt x="10615" y="6375"/>
                    <a:pt x="10616" y="6341"/>
                  </a:cubicBezTo>
                  <a:cubicBezTo>
                    <a:pt x="10615" y="6303"/>
                    <a:pt x="10649" y="6273"/>
                    <a:pt x="10683" y="6274"/>
                  </a:cubicBezTo>
                  <a:cubicBezTo>
                    <a:pt x="10721" y="6273"/>
                    <a:pt x="10751" y="6307"/>
                    <a:pt x="10750" y="6341"/>
                  </a:cubicBezTo>
                  <a:close/>
                </a:path>
              </a:pathLst>
            </a:custGeom>
            <a:solidFill>
              <a:schemeClr val="lt1">
                <a:alpha val="34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副标题 1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1652270" y="3282003"/>
            <a:ext cx="8890064" cy="1520811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1652270" y="2055183"/>
            <a:ext cx="8890064" cy="1099820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145" b="1" i="0" u="none" strike="noStrike" kern="1200" cap="none" spc="-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3235350" cy="3235350"/>
          </a:xfrm>
          <a:prstGeom prst="rect">
            <a:avLst/>
          </a:prstGeom>
        </p:spPr>
      </p:pic>
      <p:sp>
        <p:nvSpPr>
          <p:cNvPr id="172" name="矩形: 圆角 2"/>
          <p:cNvSpPr/>
          <p:nvPr>
            <p:custDataLst>
              <p:tags r:id="rId5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6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sp>
        <p:nvSpPr>
          <p:cNvPr id="172" name="矩形: 圆角 2"/>
          <p:cNvSpPr/>
          <p:nvPr>
            <p:custDataLst>
              <p:tags r:id="rId5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0" y="755"/>
            <a:ext cx="12192000" cy="6856489"/>
            <a:chOff x="-182" y="-206"/>
            <a:chExt cx="12195357" cy="6858377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2540" y="0"/>
              <a:ext cx="12192635" cy="6857365"/>
            </a:xfrm>
            <a:prstGeom prst="rect">
              <a:avLst/>
            </a:prstGeom>
            <a:gradFill>
              <a:gsLst>
                <a:gs pos="0">
                  <a:srgbClr val="035D7D"/>
                </a:gs>
                <a:gs pos="100000">
                  <a:srgbClr val="14CD6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0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-182" y="-206"/>
              <a:ext cx="9977022" cy="6858377"/>
            </a:xfrm>
            <a:custGeom>
              <a:avLst/>
              <a:gdLst>
                <a:gd name="connsiteX0" fmla="*/ 4612069 w 9977022"/>
                <a:gd name="connsiteY0" fmla="*/ 0 h 6858377"/>
                <a:gd name="connsiteX1" fmla="*/ 8013836 w 9977022"/>
                <a:gd name="connsiteY1" fmla="*/ 258 h 6858377"/>
                <a:gd name="connsiteX2" fmla="*/ 8017762 w 9977022"/>
                <a:gd name="connsiteY2" fmla="*/ 2440 h 6858377"/>
                <a:gd name="connsiteX3" fmla="*/ 8528197 w 9977022"/>
                <a:gd name="connsiteY3" fmla="*/ 327765 h 6858377"/>
                <a:gd name="connsiteX4" fmla="*/ 9231057 w 9977022"/>
                <a:gd name="connsiteY4" fmla="*/ 5461482 h 6858377"/>
                <a:gd name="connsiteX5" fmla="*/ 8170564 w 9977022"/>
                <a:gd name="connsiteY5" fmla="*/ 6858377 h 6858377"/>
                <a:gd name="connsiteX6" fmla="*/ 223 w 9977022"/>
                <a:gd name="connsiteY6" fmla="*/ 6858231 h 6858377"/>
                <a:gd name="connsiteX7" fmla="*/ 0 w 9977022"/>
                <a:gd name="connsiteY7" fmla="*/ 5502741 h 6858377"/>
                <a:gd name="connsiteX8" fmla="*/ 3394961 w 9977022"/>
                <a:gd name="connsiteY8" fmla="*/ 1030850 h 6858377"/>
                <a:gd name="connsiteX9" fmla="*/ 4603663 w 9977022"/>
                <a:gd name="connsiteY9" fmla="*/ 4775 h 68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7022" h="6858377">
                  <a:moveTo>
                    <a:pt x="4612069" y="0"/>
                  </a:moveTo>
                  <a:lnTo>
                    <a:pt x="8013836" y="258"/>
                  </a:lnTo>
                  <a:lnTo>
                    <a:pt x="8017762" y="2440"/>
                  </a:lnTo>
                  <a:cubicBezTo>
                    <a:pt x="8193629" y="95292"/>
                    <a:pt x="8364828" y="203740"/>
                    <a:pt x="8528197" y="327765"/>
                  </a:cubicBezTo>
                  <a:cubicBezTo>
                    <a:pt x="10140088" y="1551475"/>
                    <a:pt x="10454733" y="3849636"/>
                    <a:pt x="9231057" y="5461482"/>
                  </a:cubicBezTo>
                  <a:lnTo>
                    <a:pt x="8170564" y="6858377"/>
                  </a:lnTo>
                  <a:lnTo>
                    <a:pt x="223" y="6858231"/>
                  </a:lnTo>
                  <a:lnTo>
                    <a:pt x="0" y="5502741"/>
                  </a:lnTo>
                  <a:lnTo>
                    <a:pt x="3394961" y="1030850"/>
                  </a:lnTo>
                  <a:cubicBezTo>
                    <a:pt x="3729390" y="590333"/>
                    <a:pt x="4144535" y="246180"/>
                    <a:pt x="4603663" y="4775"/>
                  </a:cubicBez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88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146" name="任意多边形 11"/>
            <p:cNvSpPr/>
            <p:nvPr>
              <p:custDataLst>
                <p:tags r:id="rId5"/>
              </p:custDataLst>
            </p:nvPr>
          </p:nvSpPr>
          <p:spPr>
            <a:xfrm>
              <a:off x="4086571" y="1410212"/>
              <a:ext cx="4103223" cy="4101821"/>
            </a:xfrm>
            <a:custGeom>
              <a:avLst/>
              <a:gdLst>
                <a:gd name="connsiteX0" fmla="*/ 4079278 w 4103223"/>
                <a:gd name="connsiteY0" fmla="*/ 2356963 h 4101821"/>
                <a:gd name="connsiteX1" fmla="*/ 4064301 w 4103223"/>
                <a:gd name="connsiteY1" fmla="*/ 2449972 h 4101821"/>
                <a:gd name="connsiteX2" fmla="*/ 3985140 w 4103223"/>
                <a:gd name="connsiteY2" fmla="*/ 2737510 h 4101821"/>
                <a:gd name="connsiteX3" fmla="*/ 3956953 w 4103223"/>
                <a:gd name="connsiteY3" fmla="*/ 2805900 h 4101821"/>
                <a:gd name="connsiteX4" fmla="*/ 2970883 w 4103223"/>
                <a:gd name="connsiteY4" fmla="*/ 3881943 h 4101821"/>
                <a:gd name="connsiteX5" fmla="*/ 2905206 w 4103223"/>
                <a:gd name="connsiteY5" fmla="*/ 3915980 h 4101821"/>
                <a:gd name="connsiteX6" fmla="*/ 2625655 w 4103223"/>
                <a:gd name="connsiteY6" fmla="*/ 4019879 h 4101821"/>
                <a:gd name="connsiteX7" fmla="*/ 2534306 w 4103223"/>
                <a:gd name="connsiteY7" fmla="*/ 4042902 h 4101821"/>
                <a:gd name="connsiteX8" fmla="*/ 4076008 w 4103223"/>
                <a:gd name="connsiteY8" fmla="*/ 1727404 h 4101821"/>
                <a:gd name="connsiteX9" fmla="*/ 4089228 w 4103223"/>
                <a:gd name="connsiteY9" fmla="*/ 1805601 h 4101821"/>
                <a:gd name="connsiteX10" fmla="*/ 4103223 w 4103223"/>
                <a:gd name="connsiteY10" fmla="*/ 2008277 h 4101821"/>
                <a:gd name="connsiteX11" fmla="*/ 4103143 w 4103223"/>
                <a:gd name="connsiteY11" fmla="*/ 2013240 h 4101821"/>
                <a:gd name="connsiteX12" fmla="*/ 2193968 w 4103223"/>
                <a:gd name="connsiteY12" fmla="*/ 4096612 h 4101821"/>
                <a:gd name="connsiteX13" fmla="*/ 2189029 w 4103223"/>
                <a:gd name="connsiteY13" fmla="*/ 4097125 h 4101821"/>
                <a:gd name="connsiteX14" fmla="*/ 1985904 w 4103223"/>
                <a:gd name="connsiteY14" fmla="*/ 4100832 h 4101821"/>
                <a:gd name="connsiteX15" fmla="*/ 1906852 w 4103223"/>
                <a:gd name="connsiteY15" fmla="*/ 4094475 h 4101821"/>
                <a:gd name="connsiteX16" fmla="*/ 3936993 w 4103223"/>
                <a:gd name="connsiteY16" fmla="*/ 1245975 h 4101821"/>
                <a:gd name="connsiteX17" fmla="*/ 4001561 w 4103223"/>
                <a:gd name="connsiteY17" fmla="*/ 1408096 h 4101821"/>
                <a:gd name="connsiteX18" fmla="*/ 4018989 w 4103223"/>
                <a:gd name="connsiteY18" fmla="*/ 1471944 h 4101821"/>
                <a:gd name="connsiteX19" fmla="*/ 1647397 w 4103223"/>
                <a:gd name="connsiteY19" fmla="*/ 4059922 h 4101821"/>
                <a:gd name="connsiteX20" fmla="*/ 1582273 w 4103223"/>
                <a:gd name="connsiteY20" fmla="*/ 4048118 h 4101821"/>
                <a:gd name="connsiteX21" fmla="*/ 1415143 w 4103223"/>
                <a:gd name="connsiteY21" fmla="*/ 3997917 h 4101821"/>
                <a:gd name="connsiteX22" fmla="*/ 3715877 w 4103223"/>
                <a:gd name="connsiteY22" fmla="*/ 854131 h 4101821"/>
                <a:gd name="connsiteX23" fmla="*/ 3780805 w 4103223"/>
                <a:gd name="connsiteY23" fmla="*/ 942421 h 4101821"/>
                <a:gd name="connsiteX24" fmla="*/ 3834751 w 4103223"/>
                <a:gd name="connsiteY24" fmla="*/ 1039861 h 4101821"/>
                <a:gd name="connsiteX25" fmla="*/ 1200910 w 4103223"/>
                <a:gd name="connsiteY25" fmla="*/ 3914016 h 4101821"/>
                <a:gd name="connsiteX26" fmla="*/ 1099140 w 4103223"/>
                <a:gd name="connsiteY26" fmla="*/ 3868764 h 4101821"/>
                <a:gd name="connsiteX27" fmla="*/ 1005533 w 4103223"/>
                <a:gd name="connsiteY27" fmla="*/ 3811768 h 4101821"/>
                <a:gd name="connsiteX28" fmla="*/ 3432328 w 4103223"/>
                <a:gd name="connsiteY28" fmla="*/ 530419 h 4101821"/>
                <a:gd name="connsiteX29" fmla="*/ 3437548 w 4103223"/>
                <a:gd name="connsiteY29" fmla="*/ 534740 h 4101821"/>
                <a:gd name="connsiteX30" fmla="*/ 3580616 w 4103223"/>
                <a:gd name="connsiteY30" fmla="*/ 684052 h 4101821"/>
                <a:gd name="connsiteX31" fmla="*/ 824318 w 4103223"/>
                <a:gd name="connsiteY31" fmla="*/ 3691835 h 4101821"/>
                <a:gd name="connsiteX32" fmla="*/ 663114 w 4103223"/>
                <a:gd name="connsiteY32" fmla="*/ 3562316 h 4101821"/>
                <a:gd name="connsiteX33" fmla="*/ 658356 w 4103223"/>
                <a:gd name="connsiteY33" fmla="*/ 3557492 h 4101821"/>
                <a:gd name="connsiteX34" fmla="*/ 3085507 w 4103223"/>
                <a:gd name="connsiteY34" fmla="*/ 275754 h 4101821"/>
                <a:gd name="connsiteX35" fmla="*/ 3104281 w 4103223"/>
                <a:gd name="connsiteY35" fmla="*/ 285920 h 4101821"/>
                <a:gd name="connsiteX36" fmla="*/ 3265980 w 4103223"/>
                <a:gd name="connsiteY36" fmla="*/ 394266 h 4101821"/>
                <a:gd name="connsiteX37" fmla="*/ 508231 w 4103223"/>
                <a:gd name="connsiteY37" fmla="*/ 3403633 h 4101821"/>
                <a:gd name="connsiteX38" fmla="*/ 386211 w 4103223"/>
                <a:gd name="connsiteY38" fmla="*/ 3251985 h 4101821"/>
                <a:gd name="connsiteX39" fmla="*/ 374451 w 4103223"/>
                <a:gd name="connsiteY39" fmla="*/ 3234169 h 4101821"/>
                <a:gd name="connsiteX40" fmla="*/ 1095730 w 4103223"/>
                <a:gd name="connsiteY40" fmla="*/ 230007 h 4101821"/>
                <a:gd name="connsiteX41" fmla="*/ 155581 w 4103223"/>
                <a:gd name="connsiteY41" fmla="*/ 1255936 h 4101821"/>
                <a:gd name="connsiteX42" fmla="*/ 155627 w 4103223"/>
                <a:gd name="connsiteY42" fmla="*/ 1255811 h 4101821"/>
                <a:gd name="connsiteX43" fmla="*/ 536527 w 4103223"/>
                <a:gd name="connsiteY43" fmla="*/ 661297 h 4101821"/>
                <a:gd name="connsiteX44" fmla="*/ 1095609 w 4103223"/>
                <a:gd name="connsiteY44" fmla="*/ 230062 h 4101821"/>
                <a:gd name="connsiteX45" fmla="*/ 2673223 w 4103223"/>
                <a:gd name="connsiteY45" fmla="*/ 92525 h 4101821"/>
                <a:gd name="connsiteX46" fmla="*/ 2786253 w 4103223"/>
                <a:gd name="connsiteY46" fmla="*/ 131079 h 4101821"/>
                <a:gd name="connsiteX47" fmla="*/ 2886934 w 4103223"/>
                <a:gd name="connsiteY47" fmla="*/ 174768 h 4101821"/>
                <a:gd name="connsiteX48" fmla="*/ 256553 w 4103223"/>
                <a:gd name="connsiteY48" fmla="*/ 3045142 h 4101821"/>
                <a:gd name="connsiteX49" fmla="*/ 204260 w 4103223"/>
                <a:gd name="connsiteY49" fmla="*/ 2948653 h 4101821"/>
                <a:gd name="connsiteX50" fmla="*/ 156012 w 4103223"/>
                <a:gd name="connsiteY50" fmla="*/ 2839409 h 4101821"/>
                <a:gd name="connsiteX51" fmla="*/ 1882037 w 4103223"/>
                <a:gd name="connsiteY51" fmla="*/ 5087 h 4101821"/>
                <a:gd name="connsiteX52" fmla="*/ 0 w 4103223"/>
                <a:gd name="connsiteY52" fmla="*/ 2058846 h 4101821"/>
                <a:gd name="connsiteX53" fmla="*/ 1037 w 4103223"/>
                <a:gd name="connsiteY53" fmla="*/ 1919443 h 4101821"/>
                <a:gd name="connsiteX54" fmla="*/ 18610 w 4103223"/>
                <a:gd name="connsiteY54" fmla="*/ 1750317 h 4101821"/>
                <a:gd name="connsiteX55" fmla="*/ 25074 w 4103223"/>
                <a:gd name="connsiteY55" fmla="*/ 1716030 h 4101821"/>
                <a:gd name="connsiteX56" fmla="*/ 1542709 w 4103223"/>
                <a:gd name="connsiteY56" fmla="*/ 59925 h 4101821"/>
                <a:gd name="connsiteX57" fmla="*/ 1576302 w 4103223"/>
                <a:gd name="connsiteY57" fmla="*/ 50498 h 4101821"/>
                <a:gd name="connsiteX58" fmla="*/ 1743256 w 4103223"/>
                <a:gd name="connsiteY58" fmla="*/ 18266 h 4101821"/>
                <a:gd name="connsiteX59" fmla="*/ 2177817 w 4103223"/>
                <a:gd name="connsiteY59" fmla="*/ 0 h 4101821"/>
                <a:gd name="connsiteX60" fmla="*/ 2194773 w 4103223"/>
                <a:gd name="connsiteY60" fmla="*/ 254 h 4101821"/>
                <a:gd name="connsiteX61" fmla="*/ 2434912 w 4103223"/>
                <a:gd name="connsiteY61" fmla="*/ 34898 h 4101821"/>
                <a:gd name="connsiteX62" fmla="*/ 77848 w 4103223"/>
                <a:gd name="connsiteY62" fmla="*/ 2607022 h 4101821"/>
                <a:gd name="connsiteX63" fmla="*/ 22423 w 4103223"/>
                <a:gd name="connsiteY63" fmla="*/ 2370812 h 4101821"/>
                <a:gd name="connsiteX64" fmla="*/ 20694 w 4103223"/>
                <a:gd name="connsiteY64" fmla="*/ 2353944 h 410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03223" h="4101821">
                  <a:moveTo>
                    <a:pt x="4079278" y="2356963"/>
                  </a:moveTo>
                  <a:lnTo>
                    <a:pt x="4064301" y="2449972"/>
                  </a:lnTo>
                  <a:cubicBezTo>
                    <a:pt x="4045024" y="2547149"/>
                    <a:pt x="4018652" y="2643268"/>
                    <a:pt x="3985140" y="2737510"/>
                  </a:cubicBezTo>
                  <a:lnTo>
                    <a:pt x="3956953" y="2805900"/>
                  </a:lnTo>
                  <a:lnTo>
                    <a:pt x="2970883" y="3881943"/>
                  </a:lnTo>
                  <a:lnTo>
                    <a:pt x="2905206" y="3915980"/>
                  </a:lnTo>
                  <a:cubicBezTo>
                    <a:pt x="2814242" y="3957568"/>
                    <a:pt x="2720786" y="3992215"/>
                    <a:pt x="2625655" y="4019879"/>
                  </a:cubicBezTo>
                  <a:lnTo>
                    <a:pt x="2534306" y="4042902"/>
                  </a:lnTo>
                  <a:close/>
                  <a:moveTo>
                    <a:pt x="4076008" y="1727404"/>
                  </a:moveTo>
                  <a:lnTo>
                    <a:pt x="4089228" y="1805601"/>
                  </a:lnTo>
                  <a:cubicBezTo>
                    <a:pt x="4097215" y="1872902"/>
                    <a:pt x="4101886" y="1940550"/>
                    <a:pt x="4103223" y="2008277"/>
                  </a:cubicBezTo>
                  <a:lnTo>
                    <a:pt x="4103143" y="2013240"/>
                  </a:lnTo>
                  <a:lnTo>
                    <a:pt x="2193968" y="4096612"/>
                  </a:lnTo>
                  <a:lnTo>
                    <a:pt x="2189029" y="4097125"/>
                  </a:lnTo>
                  <a:cubicBezTo>
                    <a:pt x="2121440" y="4101691"/>
                    <a:pt x="2053642" y="4102930"/>
                    <a:pt x="1985904" y="4100832"/>
                  </a:cubicBezTo>
                  <a:lnTo>
                    <a:pt x="1906852" y="4094475"/>
                  </a:lnTo>
                  <a:close/>
                  <a:moveTo>
                    <a:pt x="3936993" y="1245975"/>
                  </a:moveTo>
                  <a:lnTo>
                    <a:pt x="4001561" y="1408096"/>
                  </a:lnTo>
                  <a:lnTo>
                    <a:pt x="4018989" y="1471944"/>
                  </a:lnTo>
                  <a:lnTo>
                    <a:pt x="1647397" y="4059922"/>
                  </a:lnTo>
                  <a:lnTo>
                    <a:pt x="1582273" y="4048118"/>
                  </a:lnTo>
                  <a:lnTo>
                    <a:pt x="1415143" y="3997917"/>
                  </a:lnTo>
                  <a:close/>
                  <a:moveTo>
                    <a:pt x="3715877" y="854131"/>
                  </a:moveTo>
                  <a:lnTo>
                    <a:pt x="3780805" y="942421"/>
                  </a:lnTo>
                  <a:lnTo>
                    <a:pt x="3834751" y="1039861"/>
                  </a:lnTo>
                  <a:lnTo>
                    <a:pt x="1200910" y="3914016"/>
                  </a:lnTo>
                  <a:lnTo>
                    <a:pt x="1099140" y="3868764"/>
                  </a:lnTo>
                  <a:lnTo>
                    <a:pt x="1005533" y="3811768"/>
                  </a:lnTo>
                  <a:close/>
                  <a:moveTo>
                    <a:pt x="3432328" y="530419"/>
                  </a:moveTo>
                  <a:lnTo>
                    <a:pt x="3437548" y="534740"/>
                  </a:lnTo>
                  <a:lnTo>
                    <a:pt x="3580616" y="684052"/>
                  </a:lnTo>
                  <a:lnTo>
                    <a:pt x="824318" y="3691835"/>
                  </a:lnTo>
                  <a:lnTo>
                    <a:pt x="663114" y="3562316"/>
                  </a:lnTo>
                  <a:lnTo>
                    <a:pt x="658356" y="3557492"/>
                  </a:lnTo>
                  <a:close/>
                  <a:moveTo>
                    <a:pt x="3085507" y="275754"/>
                  </a:moveTo>
                  <a:lnTo>
                    <a:pt x="3104281" y="285920"/>
                  </a:lnTo>
                  <a:lnTo>
                    <a:pt x="3265980" y="394266"/>
                  </a:lnTo>
                  <a:lnTo>
                    <a:pt x="508231" y="3403633"/>
                  </a:lnTo>
                  <a:lnTo>
                    <a:pt x="386211" y="3251985"/>
                  </a:lnTo>
                  <a:lnTo>
                    <a:pt x="374451" y="3234169"/>
                  </a:lnTo>
                  <a:close/>
                  <a:moveTo>
                    <a:pt x="1095730" y="230007"/>
                  </a:moveTo>
                  <a:lnTo>
                    <a:pt x="155581" y="1255936"/>
                  </a:lnTo>
                  <a:lnTo>
                    <a:pt x="155627" y="1255811"/>
                  </a:lnTo>
                  <a:cubicBezTo>
                    <a:pt x="244732" y="1042807"/>
                    <a:pt x="371552" y="841322"/>
                    <a:pt x="536527" y="661297"/>
                  </a:cubicBezTo>
                  <a:cubicBezTo>
                    <a:pt x="701503" y="481268"/>
                    <a:pt x="891175" y="337381"/>
                    <a:pt x="1095609" y="230062"/>
                  </a:cubicBezTo>
                  <a:close/>
                  <a:moveTo>
                    <a:pt x="2673223" y="92525"/>
                  </a:moveTo>
                  <a:lnTo>
                    <a:pt x="2786253" y="131079"/>
                  </a:lnTo>
                  <a:lnTo>
                    <a:pt x="2886934" y="174768"/>
                  </a:lnTo>
                  <a:lnTo>
                    <a:pt x="256553" y="3045142"/>
                  </a:lnTo>
                  <a:lnTo>
                    <a:pt x="204260" y="2948653"/>
                  </a:lnTo>
                  <a:lnTo>
                    <a:pt x="156012" y="2839409"/>
                  </a:lnTo>
                  <a:close/>
                  <a:moveTo>
                    <a:pt x="1882037" y="5087"/>
                  </a:moveTo>
                  <a:lnTo>
                    <a:pt x="0" y="2058846"/>
                  </a:lnTo>
                  <a:lnTo>
                    <a:pt x="1037" y="1919443"/>
                  </a:lnTo>
                  <a:cubicBezTo>
                    <a:pt x="4564" y="1862918"/>
                    <a:pt x="10419" y="1806491"/>
                    <a:pt x="18610" y="1750317"/>
                  </a:cubicBezTo>
                  <a:lnTo>
                    <a:pt x="25074" y="1716030"/>
                  </a:lnTo>
                  <a:lnTo>
                    <a:pt x="1542709" y="59925"/>
                  </a:lnTo>
                  <a:lnTo>
                    <a:pt x="1576302" y="50498"/>
                  </a:lnTo>
                  <a:cubicBezTo>
                    <a:pt x="1631551" y="37446"/>
                    <a:pt x="1687253" y="26699"/>
                    <a:pt x="1743256" y="18266"/>
                  </a:cubicBezTo>
                  <a:close/>
                  <a:moveTo>
                    <a:pt x="2177817" y="0"/>
                  </a:moveTo>
                  <a:lnTo>
                    <a:pt x="2194773" y="254"/>
                  </a:lnTo>
                  <a:lnTo>
                    <a:pt x="2434912" y="34898"/>
                  </a:lnTo>
                  <a:lnTo>
                    <a:pt x="77848" y="2607022"/>
                  </a:lnTo>
                  <a:lnTo>
                    <a:pt x="22423" y="2370812"/>
                  </a:lnTo>
                  <a:lnTo>
                    <a:pt x="20694" y="2353944"/>
                  </a:ln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15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7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798320" y="1061720"/>
              <a:ext cx="8324215" cy="4732655"/>
            </a:xfrm>
            <a:custGeom>
              <a:avLst/>
              <a:gdLst>
                <a:gd name="connsiteX0" fmla="*/ 85153 w 85153"/>
                <a:gd name="connsiteY0" fmla="*/ 42577 h 85153"/>
                <a:gd name="connsiteX1" fmla="*/ 42577 w 85153"/>
                <a:gd name="connsiteY1" fmla="*/ 85153 h 85153"/>
                <a:gd name="connsiteX2" fmla="*/ 0 w 85153"/>
                <a:gd name="connsiteY2" fmla="*/ 42577 h 85153"/>
                <a:gd name="connsiteX3" fmla="*/ 42577 w 85153"/>
                <a:gd name="connsiteY3" fmla="*/ 0 h 85153"/>
                <a:gd name="connsiteX4" fmla="*/ 85153 w 85153"/>
                <a:gd name="connsiteY4" fmla="*/ 42577 h 8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" h="7453">
                  <a:moveTo>
                    <a:pt x="134" y="67"/>
                  </a:moveTo>
                  <a:cubicBezTo>
                    <a:pt x="135" y="105"/>
                    <a:pt x="101" y="135"/>
                    <a:pt x="67" y="134"/>
                  </a:cubicBezTo>
                  <a:cubicBezTo>
                    <a:pt x="29" y="135"/>
                    <a:pt x="-1" y="101"/>
                    <a:pt x="0" y="67"/>
                  </a:cubicBezTo>
                  <a:cubicBezTo>
                    <a:pt x="-1" y="29"/>
                    <a:pt x="33" y="-1"/>
                    <a:pt x="67" y="0"/>
                  </a:cubicBezTo>
                  <a:cubicBezTo>
                    <a:pt x="105" y="-1"/>
                    <a:pt x="135" y="33"/>
                    <a:pt x="134" y="67"/>
                  </a:cubicBezTo>
                  <a:close/>
                  <a:moveTo>
                    <a:pt x="1314" y="67"/>
                  </a:moveTo>
                  <a:cubicBezTo>
                    <a:pt x="1315" y="105"/>
                    <a:pt x="1281" y="135"/>
                    <a:pt x="1247" y="134"/>
                  </a:cubicBezTo>
                  <a:cubicBezTo>
                    <a:pt x="1209" y="135"/>
                    <a:pt x="1179" y="101"/>
                    <a:pt x="1180" y="67"/>
                  </a:cubicBezTo>
                  <a:cubicBezTo>
                    <a:pt x="1179" y="29"/>
                    <a:pt x="1213" y="-1"/>
                    <a:pt x="1247" y="0"/>
                  </a:cubicBezTo>
                  <a:cubicBezTo>
                    <a:pt x="1285" y="-1"/>
                    <a:pt x="1315" y="33"/>
                    <a:pt x="1314" y="67"/>
                  </a:cubicBezTo>
                  <a:close/>
                  <a:moveTo>
                    <a:pt x="2493" y="67"/>
                  </a:moveTo>
                  <a:cubicBezTo>
                    <a:pt x="2494" y="105"/>
                    <a:pt x="2460" y="135"/>
                    <a:pt x="2426" y="134"/>
                  </a:cubicBezTo>
                  <a:cubicBezTo>
                    <a:pt x="2388" y="135"/>
                    <a:pt x="2358" y="101"/>
                    <a:pt x="2359" y="67"/>
                  </a:cubicBezTo>
                  <a:cubicBezTo>
                    <a:pt x="2358" y="29"/>
                    <a:pt x="2392" y="-1"/>
                    <a:pt x="2426" y="0"/>
                  </a:cubicBezTo>
                  <a:cubicBezTo>
                    <a:pt x="2464" y="-1"/>
                    <a:pt x="2494" y="33"/>
                    <a:pt x="2493" y="67"/>
                  </a:cubicBezTo>
                  <a:close/>
                  <a:moveTo>
                    <a:pt x="3673" y="67"/>
                  </a:moveTo>
                  <a:cubicBezTo>
                    <a:pt x="3674" y="105"/>
                    <a:pt x="3640" y="135"/>
                    <a:pt x="3606" y="134"/>
                  </a:cubicBezTo>
                  <a:cubicBezTo>
                    <a:pt x="3568" y="135"/>
                    <a:pt x="3538" y="101"/>
                    <a:pt x="3539" y="67"/>
                  </a:cubicBezTo>
                  <a:cubicBezTo>
                    <a:pt x="3538" y="29"/>
                    <a:pt x="3572" y="-1"/>
                    <a:pt x="3606" y="0"/>
                  </a:cubicBezTo>
                  <a:cubicBezTo>
                    <a:pt x="3644" y="-1"/>
                    <a:pt x="3674" y="33"/>
                    <a:pt x="3673" y="67"/>
                  </a:cubicBezTo>
                  <a:close/>
                  <a:moveTo>
                    <a:pt x="4852" y="67"/>
                  </a:moveTo>
                  <a:cubicBezTo>
                    <a:pt x="4853" y="105"/>
                    <a:pt x="4819" y="135"/>
                    <a:pt x="4785" y="134"/>
                  </a:cubicBezTo>
                  <a:cubicBezTo>
                    <a:pt x="4747" y="135"/>
                    <a:pt x="4717" y="101"/>
                    <a:pt x="4718" y="67"/>
                  </a:cubicBezTo>
                  <a:cubicBezTo>
                    <a:pt x="4717" y="29"/>
                    <a:pt x="4751" y="-1"/>
                    <a:pt x="4785" y="0"/>
                  </a:cubicBezTo>
                  <a:cubicBezTo>
                    <a:pt x="4823" y="-1"/>
                    <a:pt x="4853" y="33"/>
                    <a:pt x="4852" y="67"/>
                  </a:cubicBezTo>
                  <a:close/>
                  <a:moveTo>
                    <a:pt x="6032" y="67"/>
                  </a:moveTo>
                  <a:cubicBezTo>
                    <a:pt x="6033" y="105"/>
                    <a:pt x="5999" y="135"/>
                    <a:pt x="5965" y="134"/>
                  </a:cubicBezTo>
                  <a:cubicBezTo>
                    <a:pt x="5927" y="135"/>
                    <a:pt x="5897" y="101"/>
                    <a:pt x="5898" y="67"/>
                  </a:cubicBezTo>
                  <a:cubicBezTo>
                    <a:pt x="5897" y="29"/>
                    <a:pt x="5931" y="-1"/>
                    <a:pt x="5965" y="0"/>
                  </a:cubicBezTo>
                  <a:cubicBezTo>
                    <a:pt x="6003" y="-1"/>
                    <a:pt x="6033" y="33"/>
                    <a:pt x="6032" y="67"/>
                  </a:cubicBezTo>
                  <a:close/>
                  <a:moveTo>
                    <a:pt x="7211" y="67"/>
                  </a:moveTo>
                  <a:cubicBezTo>
                    <a:pt x="7212" y="105"/>
                    <a:pt x="7178" y="135"/>
                    <a:pt x="7144" y="134"/>
                  </a:cubicBezTo>
                  <a:cubicBezTo>
                    <a:pt x="7106" y="135"/>
                    <a:pt x="7076" y="101"/>
                    <a:pt x="7077" y="67"/>
                  </a:cubicBezTo>
                  <a:cubicBezTo>
                    <a:pt x="7076" y="29"/>
                    <a:pt x="7110" y="-1"/>
                    <a:pt x="7144" y="0"/>
                  </a:cubicBezTo>
                  <a:cubicBezTo>
                    <a:pt x="7182" y="-1"/>
                    <a:pt x="7212" y="33"/>
                    <a:pt x="7211" y="67"/>
                  </a:cubicBezTo>
                  <a:close/>
                  <a:moveTo>
                    <a:pt x="8391" y="67"/>
                  </a:moveTo>
                  <a:cubicBezTo>
                    <a:pt x="8392" y="105"/>
                    <a:pt x="8358" y="135"/>
                    <a:pt x="8324" y="134"/>
                  </a:cubicBezTo>
                  <a:cubicBezTo>
                    <a:pt x="8286" y="135"/>
                    <a:pt x="8256" y="101"/>
                    <a:pt x="8257" y="67"/>
                  </a:cubicBezTo>
                  <a:cubicBezTo>
                    <a:pt x="8256" y="29"/>
                    <a:pt x="8290" y="-1"/>
                    <a:pt x="8324" y="0"/>
                  </a:cubicBezTo>
                  <a:cubicBezTo>
                    <a:pt x="8362" y="-1"/>
                    <a:pt x="8392" y="33"/>
                    <a:pt x="8391" y="67"/>
                  </a:cubicBezTo>
                  <a:close/>
                  <a:moveTo>
                    <a:pt x="9570" y="67"/>
                  </a:moveTo>
                  <a:cubicBezTo>
                    <a:pt x="9571" y="105"/>
                    <a:pt x="9537" y="135"/>
                    <a:pt x="9503" y="134"/>
                  </a:cubicBezTo>
                  <a:cubicBezTo>
                    <a:pt x="9465" y="135"/>
                    <a:pt x="9435" y="101"/>
                    <a:pt x="9436" y="67"/>
                  </a:cubicBezTo>
                  <a:cubicBezTo>
                    <a:pt x="9435" y="29"/>
                    <a:pt x="9469" y="-1"/>
                    <a:pt x="9503" y="0"/>
                  </a:cubicBezTo>
                  <a:cubicBezTo>
                    <a:pt x="9541" y="-1"/>
                    <a:pt x="9571" y="33"/>
                    <a:pt x="9570" y="67"/>
                  </a:cubicBezTo>
                  <a:close/>
                  <a:moveTo>
                    <a:pt x="10750" y="67"/>
                  </a:moveTo>
                  <a:cubicBezTo>
                    <a:pt x="10751" y="105"/>
                    <a:pt x="10717" y="135"/>
                    <a:pt x="10683" y="134"/>
                  </a:cubicBezTo>
                  <a:cubicBezTo>
                    <a:pt x="10645" y="135"/>
                    <a:pt x="10615" y="101"/>
                    <a:pt x="10616" y="67"/>
                  </a:cubicBezTo>
                  <a:cubicBezTo>
                    <a:pt x="10615" y="29"/>
                    <a:pt x="10649" y="-1"/>
                    <a:pt x="10683" y="0"/>
                  </a:cubicBezTo>
                  <a:cubicBezTo>
                    <a:pt x="10721" y="-1"/>
                    <a:pt x="10751" y="33"/>
                    <a:pt x="10750" y="67"/>
                  </a:cubicBezTo>
                  <a:close/>
                  <a:moveTo>
                    <a:pt x="11930" y="67"/>
                  </a:moveTo>
                  <a:cubicBezTo>
                    <a:pt x="11931" y="105"/>
                    <a:pt x="11897" y="135"/>
                    <a:pt x="11863" y="134"/>
                  </a:cubicBezTo>
                  <a:cubicBezTo>
                    <a:pt x="11825" y="135"/>
                    <a:pt x="11795" y="101"/>
                    <a:pt x="11796" y="67"/>
                  </a:cubicBezTo>
                  <a:cubicBezTo>
                    <a:pt x="11795" y="29"/>
                    <a:pt x="11829" y="-1"/>
                    <a:pt x="11863" y="0"/>
                  </a:cubicBezTo>
                  <a:cubicBezTo>
                    <a:pt x="11901" y="-1"/>
                    <a:pt x="11931" y="33"/>
                    <a:pt x="11930" y="67"/>
                  </a:cubicBezTo>
                  <a:close/>
                  <a:moveTo>
                    <a:pt x="13109" y="67"/>
                  </a:moveTo>
                  <a:cubicBezTo>
                    <a:pt x="13110" y="105"/>
                    <a:pt x="13076" y="135"/>
                    <a:pt x="13042" y="134"/>
                  </a:cubicBezTo>
                  <a:cubicBezTo>
                    <a:pt x="13004" y="135"/>
                    <a:pt x="12974" y="101"/>
                    <a:pt x="12975" y="67"/>
                  </a:cubicBezTo>
                  <a:cubicBezTo>
                    <a:pt x="12974" y="29"/>
                    <a:pt x="13008" y="-1"/>
                    <a:pt x="13042" y="0"/>
                  </a:cubicBezTo>
                  <a:cubicBezTo>
                    <a:pt x="13080" y="-1"/>
                    <a:pt x="13110" y="33"/>
                    <a:pt x="13109" y="67"/>
                  </a:cubicBezTo>
                  <a:close/>
                  <a:moveTo>
                    <a:pt x="134" y="1113"/>
                  </a:moveTo>
                  <a:cubicBezTo>
                    <a:pt x="135" y="1151"/>
                    <a:pt x="101" y="1181"/>
                    <a:pt x="67" y="1180"/>
                  </a:cubicBezTo>
                  <a:cubicBezTo>
                    <a:pt x="29" y="1181"/>
                    <a:pt x="-1" y="1147"/>
                    <a:pt x="0" y="1113"/>
                  </a:cubicBezTo>
                  <a:cubicBezTo>
                    <a:pt x="-1" y="1075"/>
                    <a:pt x="33" y="1045"/>
                    <a:pt x="67" y="1046"/>
                  </a:cubicBezTo>
                  <a:cubicBezTo>
                    <a:pt x="105" y="1045"/>
                    <a:pt x="135" y="1079"/>
                    <a:pt x="134" y="1113"/>
                  </a:cubicBezTo>
                  <a:close/>
                  <a:moveTo>
                    <a:pt x="1314" y="1113"/>
                  </a:moveTo>
                  <a:cubicBezTo>
                    <a:pt x="1315" y="1151"/>
                    <a:pt x="1281" y="1181"/>
                    <a:pt x="1247" y="1180"/>
                  </a:cubicBezTo>
                  <a:cubicBezTo>
                    <a:pt x="1209" y="1181"/>
                    <a:pt x="1179" y="1147"/>
                    <a:pt x="1180" y="1113"/>
                  </a:cubicBezTo>
                  <a:cubicBezTo>
                    <a:pt x="1179" y="1075"/>
                    <a:pt x="1213" y="1045"/>
                    <a:pt x="1247" y="1046"/>
                  </a:cubicBezTo>
                  <a:cubicBezTo>
                    <a:pt x="1285" y="1045"/>
                    <a:pt x="1315" y="1079"/>
                    <a:pt x="1314" y="1113"/>
                  </a:cubicBezTo>
                  <a:close/>
                  <a:moveTo>
                    <a:pt x="2493" y="1113"/>
                  </a:moveTo>
                  <a:cubicBezTo>
                    <a:pt x="2494" y="1151"/>
                    <a:pt x="2460" y="1181"/>
                    <a:pt x="2426" y="1180"/>
                  </a:cubicBezTo>
                  <a:cubicBezTo>
                    <a:pt x="2388" y="1181"/>
                    <a:pt x="2358" y="1147"/>
                    <a:pt x="2359" y="1113"/>
                  </a:cubicBezTo>
                  <a:cubicBezTo>
                    <a:pt x="2358" y="1075"/>
                    <a:pt x="2392" y="1045"/>
                    <a:pt x="2426" y="1046"/>
                  </a:cubicBezTo>
                  <a:cubicBezTo>
                    <a:pt x="2464" y="1045"/>
                    <a:pt x="2494" y="1079"/>
                    <a:pt x="2493" y="1113"/>
                  </a:cubicBezTo>
                  <a:close/>
                  <a:moveTo>
                    <a:pt x="3673" y="1113"/>
                  </a:moveTo>
                  <a:cubicBezTo>
                    <a:pt x="3674" y="1151"/>
                    <a:pt x="3640" y="1181"/>
                    <a:pt x="3606" y="1180"/>
                  </a:cubicBezTo>
                  <a:cubicBezTo>
                    <a:pt x="3568" y="1181"/>
                    <a:pt x="3538" y="1147"/>
                    <a:pt x="3539" y="1113"/>
                  </a:cubicBezTo>
                  <a:cubicBezTo>
                    <a:pt x="3538" y="1075"/>
                    <a:pt x="3572" y="1045"/>
                    <a:pt x="3606" y="1046"/>
                  </a:cubicBezTo>
                  <a:cubicBezTo>
                    <a:pt x="3644" y="1045"/>
                    <a:pt x="3674" y="1079"/>
                    <a:pt x="3673" y="1113"/>
                  </a:cubicBezTo>
                  <a:close/>
                  <a:moveTo>
                    <a:pt x="8391" y="1113"/>
                  </a:moveTo>
                  <a:cubicBezTo>
                    <a:pt x="8392" y="1151"/>
                    <a:pt x="8358" y="1181"/>
                    <a:pt x="8324" y="1180"/>
                  </a:cubicBezTo>
                  <a:cubicBezTo>
                    <a:pt x="8286" y="1181"/>
                    <a:pt x="8256" y="1147"/>
                    <a:pt x="8257" y="1113"/>
                  </a:cubicBezTo>
                  <a:cubicBezTo>
                    <a:pt x="8256" y="1075"/>
                    <a:pt x="8290" y="1045"/>
                    <a:pt x="8324" y="1046"/>
                  </a:cubicBezTo>
                  <a:cubicBezTo>
                    <a:pt x="8362" y="1045"/>
                    <a:pt x="8392" y="1079"/>
                    <a:pt x="8391" y="1113"/>
                  </a:cubicBezTo>
                  <a:close/>
                  <a:moveTo>
                    <a:pt x="9570" y="1113"/>
                  </a:moveTo>
                  <a:cubicBezTo>
                    <a:pt x="9571" y="1151"/>
                    <a:pt x="9537" y="1181"/>
                    <a:pt x="9503" y="1180"/>
                  </a:cubicBezTo>
                  <a:cubicBezTo>
                    <a:pt x="9465" y="1181"/>
                    <a:pt x="9435" y="1147"/>
                    <a:pt x="9436" y="1113"/>
                  </a:cubicBezTo>
                  <a:cubicBezTo>
                    <a:pt x="9435" y="1075"/>
                    <a:pt x="9469" y="1045"/>
                    <a:pt x="9503" y="1046"/>
                  </a:cubicBezTo>
                  <a:cubicBezTo>
                    <a:pt x="9541" y="1045"/>
                    <a:pt x="9571" y="1079"/>
                    <a:pt x="9570" y="1113"/>
                  </a:cubicBezTo>
                  <a:close/>
                  <a:moveTo>
                    <a:pt x="10750" y="1113"/>
                  </a:moveTo>
                  <a:cubicBezTo>
                    <a:pt x="10751" y="1151"/>
                    <a:pt x="10717" y="1181"/>
                    <a:pt x="10683" y="1180"/>
                  </a:cubicBezTo>
                  <a:cubicBezTo>
                    <a:pt x="10645" y="1181"/>
                    <a:pt x="10615" y="1147"/>
                    <a:pt x="10616" y="1113"/>
                  </a:cubicBezTo>
                  <a:cubicBezTo>
                    <a:pt x="10615" y="1075"/>
                    <a:pt x="10649" y="1045"/>
                    <a:pt x="10683" y="1046"/>
                  </a:cubicBezTo>
                  <a:cubicBezTo>
                    <a:pt x="10721" y="1045"/>
                    <a:pt x="10751" y="1079"/>
                    <a:pt x="10750" y="1113"/>
                  </a:cubicBezTo>
                  <a:close/>
                  <a:moveTo>
                    <a:pt x="11930" y="1113"/>
                  </a:moveTo>
                  <a:cubicBezTo>
                    <a:pt x="11931" y="1151"/>
                    <a:pt x="11897" y="1181"/>
                    <a:pt x="11863" y="1180"/>
                  </a:cubicBezTo>
                  <a:cubicBezTo>
                    <a:pt x="11825" y="1181"/>
                    <a:pt x="11795" y="1147"/>
                    <a:pt x="11796" y="1113"/>
                  </a:cubicBezTo>
                  <a:cubicBezTo>
                    <a:pt x="11795" y="1075"/>
                    <a:pt x="11829" y="1045"/>
                    <a:pt x="11863" y="1046"/>
                  </a:cubicBezTo>
                  <a:cubicBezTo>
                    <a:pt x="11901" y="1045"/>
                    <a:pt x="11931" y="1079"/>
                    <a:pt x="11930" y="1113"/>
                  </a:cubicBezTo>
                  <a:close/>
                  <a:moveTo>
                    <a:pt x="13109" y="1113"/>
                  </a:moveTo>
                  <a:cubicBezTo>
                    <a:pt x="13110" y="1151"/>
                    <a:pt x="13076" y="1181"/>
                    <a:pt x="13042" y="1180"/>
                  </a:cubicBezTo>
                  <a:cubicBezTo>
                    <a:pt x="13004" y="1181"/>
                    <a:pt x="12974" y="1147"/>
                    <a:pt x="12975" y="1113"/>
                  </a:cubicBezTo>
                  <a:cubicBezTo>
                    <a:pt x="12974" y="1075"/>
                    <a:pt x="13008" y="1045"/>
                    <a:pt x="13042" y="1046"/>
                  </a:cubicBezTo>
                  <a:cubicBezTo>
                    <a:pt x="13080" y="1045"/>
                    <a:pt x="13110" y="1079"/>
                    <a:pt x="13109" y="1113"/>
                  </a:cubicBezTo>
                  <a:close/>
                  <a:moveTo>
                    <a:pt x="134" y="2158"/>
                  </a:moveTo>
                  <a:cubicBezTo>
                    <a:pt x="135" y="2196"/>
                    <a:pt x="101" y="2226"/>
                    <a:pt x="67" y="2225"/>
                  </a:cubicBezTo>
                  <a:cubicBezTo>
                    <a:pt x="29" y="2226"/>
                    <a:pt x="-1" y="2192"/>
                    <a:pt x="0" y="2158"/>
                  </a:cubicBezTo>
                  <a:cubicBezTo>
                    <a:pt x="-1" y="2120"/>
                    <a:pt x="33" y="2090"/>
                    <a:pt x="67" y="2091"/>
                  </a:cubicBezTo>
                  <a:cubicBezTo>
                    <a:pt x="105" y="2090"/>
                    <a:pt x="135" y="2124"/>
                    <a:pt x="134" y="2158"/>
                  </a:cubicBezTo>
                  <a:close/>
                  <a:moveTo>
                    <a:pt x="1314" y="2158"/>
                  </a:moveTo>
                  <a:cubicBezTo>
                    <a:pt x="1315" y="2196"/>
                    <a:pt x="1281" y="2226"/>
                    <a:pt x="1247" y="2225"/>
                  </a:cubicBezTo>
                  <a:cubicBezTo>
                    <a:pt x="1209" y="2226"/>
                    <a:pt x="1179" y="2192"/>
                    <a:pt x="1180" y="2158"/>
                  </a:cubicBezTo>
                  <a:cubicBezTo>
                    <a:pt x="1179" y="2120"/>
                    <a:pt x="1213" y="2090"/>
                    <a:pt x="1247" y="2091"/>
                  </a:cubicBezTo>
                  <a:cubicBezTo>
                    <a:pt x="1285" y="2090"/>
                    <a:pt x="1315" y="2124"/>
                    <a:pt x="1314" y="2158"/>
                  </a:cubicBezTo>
                  <a:close/>
                  <a:moveTo>
                    <a:pt x="11930" y="2158"/>
                  </a:moveTo>
                  <a:cubicBezTo>
                    <a:pt x="11931" y="2196"/>
                    <a:pt x="11897" y="2226"/>
                    <a:pt x="11863" y="2225"/>
                  </a:cubicBezTo>
                  <a:cubicBezTo>
                    <a:pt x="11825" y="2226"/>
                    <a:pt x="11795" y="2192"/>
                    <a:pt x="11796" y="2158"/>
                  </a:cubicBezTo>
                  <a:cubicBezTo>
                    <a:pt x="11795" y="2120"/>
                    <a:pt x="11829" y="2090"/>
                    <a:pt x="11863" y="2091"/>
                  </a:cubicBezTo>
                  <a:cubicBezTo>
                    <a:pt x="11901" y="2090"/>
                    <a:pt x="11931" y="2124"/>
                    <a:pt x="11930" y="2158"/>
                  </a:cubicBezTo>
                  <a:close/>
                  <a:moveTo>
                    <a:pt x="13109" y="2158"/>
                  </a:moveTo>
                  <a:cubicBezTo>
                    <a:pt x="13110" y="2196"/>
                    <a:pt x="13076" y="2226"/>
                    <a:pt x="13042" y="2225"/>
                  </a:cubicBezTo>
                  <a:cubicBezTo>
                    <a:pt x="13004" y="2226"/>
                    <a:pt x="12974" y="2192"/>
                    <a:pt x="12975" y="2158"/>
                  </a:cubicBezTo>
                  <a:cubicBezTo>
                    <a:pt x="12974" y="2120"/>
                    <a:pt x="13008" y="2090"/>
                    <a:pt x="13042" y="2091"/>
                  </a:cubicBezTo>
                  <a:cubicBezTo>
                    <a:pt x="13080" y="2090"/>
                    <a:pt x="13110" y="2124"/>
                    <a:pt x="13109" y="2158"/>
                  </a:cubicBezTo>
                  <a:close/>
                  <a:moveTo>
                    <a:pt x="134" y="3204"/>
                  </a:moveTo>
                  <a:cubicBezTo>
                    <a:pt x="135" y="3242"/>
                    <a:pt x="101" y="3272"/>
                    <a:pt x="67" y="3271"/>
                  </a:cubicBezTo>
                  <a:cubicBezTo>
                    <a:pt x="29" y="3272"/>
                    <a:pt x="-1" y="3238"/>
                    <a:pt x="0" y="3204"/>
                  </a:cubicBezTo>
                  <a:cubicBezTo>
                    <a:pt x="-1" y="3166"/>
                    <a:pt x="33" y="3136"/>
                    <a:pt x="67" y="3137"/>
                  </a:cubicBezTo>
                  <a:cubicBezTo>
                    <a:pt x="105" y="3136"/>
                    <a:pt x="135" y="3170"/>
                    <a:pt x="134" y="3204"/>
                  </a:cubicBezTo>
                  <a:close/>
                  <a:moveTo>
                    <a:pt x="1314" y="3204"/>
                  </a:moveTo>
                  <a:cubicBezTo>
                    <a:pt x="1315" y="3242"/>
                    <a:pt x="1281" y="3272"/>
                    <a:pt x="1247" y="3271"/>
                  </a:cubicBezTo>
                  <a:cubicBezTo>
                    <a:pt x="1209" y="3272"/>
                    <a:pt x="1179" y="3238"/>
                    <a:pt x="1180" y="3204"/>
                  </a:cubicBezTo>
                  <a:cubicBezTo>
                    <a:pt x="1179" y="3166"/>
                    <a:pt x="1213" y="3136"/>
                    <a:pt x="1247" y="3137"/>
                  </a:cubicBezTo>
                  <a:cubicBezTo>
                    <a:pt x="1285" y="3136"/>
                    <a:pt x="1315" y="3170"/>
                    <a:pt x="1314" y="3204"/>
                  </a:cubicBezTo>
                  <a:close/>
                  <a:moveTo>
                    <a:pt x="11930" y="3204"/>
                  </a:moveTo>
                  <a:cubicBezTo>
                    <a:pt x="11931" y="3242"/>
                    <a:pt x="11897" y="3272"/>
                    <a:pt x="11863" y="3271"/>
                  </a:cubicBezTo>
                  <a:cubicBezTo>
                    <a:pt x="11825" y="3272"/>
                    <a:pt x="11795" y="3238"/>
                    <a:pt x="11796" y="3204"/>
                  </a:cubicBezTo>
                  <a:cubicBezTo>
                    <a:pt x="11795" y="3166"/>
                    <a:pt x="11829" y="3136"/>
                    <a:pt x="11863" y="3137"/>
                  </a:cubicBezTo>
                  <a:cubicBezTo>
                    <a:pt x="11901" y="3136"/>
                    <a:pt x="11931" y="3170"/>
                    <a:pt x="11930" y="3204"/>
                  </a:cubicBezTo>
                  <a:close/>
                  <a:moveTo>
                    <a:pt x="13109" y="3204"/>
                  </a:moveTo>
                  <a:cubicBezTo>
                    <a:pt x="13110" y="3242"/>
                    <a:pt x="13076" y="3272"/>
                    <a:pt x="13042" y="3271"/>
                  </a:cubicBezTo>
                  <a:cubicBezTo>
                    <a:pt x="13004" y="3272"/>
                    <a:pt x="12974" y="3238"/>
                    <a:pt x="12975" y="3204"/>
                  </a:cubicBezTo>
                  <a:cubicBezTo>
                    <a:pt x="12974" y="3166"/>
                    <a:pt x="13008" y="3136"/>
                    <a:pt x="13042" y="3137"/>
                  </a:cubicBezTo>
                  <a:cubicBezTo>
                    <a:pt x="13080" y="3136"/>
                    <a:pt x="13110" y="3170"/>
                    <a:pt x="13109" y="3204"/>
                  </a:cubicBezTo>
                  <a:close/>
                  <a:moveTo>
                    <a:pt x="134" y="4250"/>
                  </a:moveTo>
                  <a:cubicBezTo>
                    <a:pt x="135" y="4288"/>
                    <a:pt x="101" y="4318"/>
                    <a:pt x="67" y="4317"/>
                  </a:cubicBezTo>
                  <a:cubicBezTo>
                    <a:pt x="29" y="4318"/>
                    <a:pt x="-1" y="4284"/>
                    <a:pt x="0" y="4250"/>
                  </a:cubicBezTo>
                  <a:cubicBezTo>
                    <a:pt x="-1" y="4212"/>
                    <a:pt x="33" y="4182"/>
                    <a:pt x="67" y="4183"/>
                  </a:cubicBezTo>
                  <a:cubicBezTo>
                    <a:pt x="105" y="4182"/>
                    <a:pt x="135" y="4216"/>
                    <a:pt x="134" y="4250"/>
                  </a:cubicBezTo>
                  <a:close/>
                  <a:moveTo>
                    <a:pt x="1314" y="4250"/>
                  </a:moveTo>
                  <a:cubicBezTo>
                    <a:pt x="1315" y="4288"/>
                    <a:pt x="1281" y="4318"/>
                    <a:pt x="1247" y="4317"/>
                  </a:cubicBezTo>
                  <a:cubicBezTo>
                    <a:pt x="1209" y="4318"/>
                    <a:pt x="1179" y="4284"/>
                    <a:pt x="1180" y="4250"/>
                  </a:cubicBezTo>
                  <a:cubicBezTo>
                    <a:pt x="1179" y="4212"/>
                    <a:pt x="1213" y="4182"/>
                    <a:pt x="1247" y="4183"/>
                  </a:cubicBezTo>
                  <a:cubicBezTo>
                    <a:pt x="1285" y="4182"/>
                    <a:pt x="1315" y="4216"/>
                    <a:pt x="1314" y="4250"/>
                  </a:cubicBezTo>
                  <a:close/>
                  <a:moveTo>
                    <a:pt x="2493" y="4250"/>
                  </a:moveTo>
                  <a:cubicBezTo>
                    <a:pt x="2494" y="4288"/>
                    <a:pt x="2460" y="4318"/>
                    <a:pt x="2426" y="4317"/>
                  </a:cubicBezTo>
                  <a:cubicBezTo>
                    <a:pt x="2388" y="4318"/>
                    <a:pt x="2358" y="4284"/>
                    <a:pt x="2359" y="4250"/>
                  </a:cubicBezTo>
                  <a:cubicBezTo>
                    <a:pt x="2358" y="4212"/>
                    <a:pt x="2392" y="4182"/>
                    <a:pt x="2426" y="4183"/>
                  </a:cubicBezTo>
                  <a:cubicBezTo>
                    <a:pt x="2464" y="4182"/>
                    <a:pt x="2494" y="4216"/>
                    <a:pt x="2493" y="4250"/>
                  </a:cubicBezTo>
                  <a:close/>
                  <a:moveTo>
                    <a:pt x="10750" y="4250"/>
                  </a:moveTo>
                  <a:cubicBezTo>
                    <a:pt x="10751" y="4288"/>
                    <a:pt x="10717" y="4318"/>
                    <a:pt x="10683" y="4317"/>
                  </a:cubicBezTo>
                  <a:cubicBezTo>
                    <a:pt x="10645" y="4318"/>
                    <a:pt x="10615" y="4284"/>
                    <a:pt x="10616" y="4250"/>
                  </a:cubicBezTo>
                  <a:cubicBezTo>
                    <a:pt x="10615" y="4212"/>
                    <a:pt x="10649" y="4182"/>
                    <a:pt x="10683" y="4183"/>
                  </a:cubicBezTo>
                  <a:cubicBezTo>
                    <a:pt x="10721" y="4182"/>
                    <a:pt x="10751" y="4216"/>
                    <a:pt x="10750" y="4250"/>
                  </a:cubicBezTo>
                  <a:close/>
                  <a:moveTo>
                    <a:pt x="11930" y="4250"/>
                  </a:moveTo>
                  <a:cubicBezTo>
                    <a:pt x="11931" y="4288"/>
                    <a:pt x="11897" y="4318"/>
                    <a:pt x="11863" y="4317"/>
                  </a:cubicBezTo>
                  <a:cubicBezTo>
                    <a:pt x="11825" y="4318"/>
                    <a:pt x="11795" y="4284"/>
                    <a:pt x="11796" y="4250"/>
                  </a:cubicBezTo>
                  <a:cubicBezTo>
                    <a:pt x="11795" y="4212"/>
                    <a:pt x="11829" y="4182"/>
                    <a:pt x="11863" y="4183"/>
                  </a:cubicBezTo>
                  <a:cubicBezTo>
                    <a:pt x="11901" y="4182"/>
                    <a:pt x="11931" y="4216"/>
                    <a:pt x="11930" y="4250"/>
                  </a:cubicBezTo>
                  <a:close/>
                  <a:moveTo>
                    <a:pt x="13109" y="4250"/>
                  </a:moveTo>
                  <a:cubicBezTo>
                    <a:pt x="13110" y="4288"/>
                    <a:pt x="13076" y="4318"/>
                    <a:pt x="13042" y="4317"/>
                  </a:cubicBezTo>
                  <a:cubicBezTo>
                    <a:pt x="13004" y="4318"/>
                    <a:pt x="12974" y="4284"/>
                    <a:pt x="12975" y="4250"/>
                  </a:cubicBezTo>
                  <a:cubicBezTo>
                    <a:pt x="12974" y="4212"/>
                    <a:pt x="13008" y="4182"/>
                    <a:pt x="13042" y="4183"/>
                  </a:cubicBezTo>
                  <a:cubicBezTo>
                    <a:pt x="13080" y="4182"/>
                    <a:pt x="13110" y="4216"/>
                    <a:pt x="13109" y="4250"/>
                  </a:cubicBezTo>
                  <a:close/>
                  <a:moveTo>
                    <a:pt x="134" y="5295"/>
                  </a:moveTo>
                  <a:cubicBezTo>
                    <a:pt x="135" y="5333"/>
                    <a:pt x="101" y="5363"/>
                    <a:pt x="67" y="5362"/>
                  </a:cubicBezTo>
                  <a:cubicBezTo>
                    <a:pt x="29" y="5363"/>
                    <a:pt x="-1" y="5329"/>
                    <a:pt x="0" y="5295"/>
                  </a:cubicBezTo>
                  <a:cubicBezTo>
                    <a:pt x="-1" y="5257"/>
                    <a:pt x="33" y="5227"/>
                    <a:pt x="67" y="5228"/>
                  </a:cubicBezTo>
                  <a:cubicBezTo>
                    <a:pt x="105" y="5227"/>
                    <a:pt x="135" y="5261"/>
                    <a:pt x="134" y="5295"/>
                  </a:cubicBezTo>
                  <a:close/>
                  <a:moveTo>
                    <a:pt x="1314" y="5295"/>
                  </a:moveTo>
                  <a:cubicBezTo>
                    <a:pt x="1315" y="5333"/>
                    <a:pt x="1281" y="5363"/>
                    <a:pt x="1247" y="5362"/>
                  </a:cubicBezTo>
                  <a:cubicBezTo>
                    <a:pt x="1209" y="5363"/>
                    <a:pt x="1179" y="5329"/>
                    <a:pt x="1180" y="5295"/>
                  </a:cubicBezTo>
                  <a:cubicBezTo>
                    <a:pt x="1179" y="5257"/>
                    <a:pt x="1213" y="5227"/>
                    <a:pt x="1247" y="5228"/>
                  </a:cubicBezTo>
                  <a:cubicBezTo>
                    <a:pt x="1285" y="5227"/>
                    <a:pt x="1315" y="5261"/>
                    <a:pt x="1314" y="5295"/>
                  </a:cubicBezTo>
                  <a:close/>
                  <a:moveTo>
                    <a:pt x="2493" y="5295"/>
                  </a:moveTo>
                  <a:cubicBezTo>
                    <a:pt x="2494" y="5333"/>
                    <a:pt x="2460" y="5363"/>
                    <a:pt x="2426" y="5362"/>
                  </a:cubicBezTo>
                  <a:cubicBezTo>
                    <a:pt x="2388" y="5363"/>
                    <a:pt x="2358" y="5329"/>
                    <a:pt x="2359" y="5295"/>
                  </a:cubicBezTo>
                  <a:cubicBezTo>
                    <a:pt x="2358" y="5257"/>
                    <a:pt x="2392" y="5227"/>
                    <a:pt x="2426" y="5228"/>
                  </a:cubicBezTo>
                  <a:cubicBezTo>
                    <a:pt x="2464" y="5227"/>
                    <a:pt x="2494" y="5261"/>
                    <a:pt x="2493" y="5295"/>
                  </a:cubicBezTo>
                  <a:close/>
                  <a:moveTo>
                    <a:pt x="10750" y="5295"/>
                  </a:moveTo>
                  <a:cubicBezTo>
                    <a:pt x="10751" y="5333"/>
                    <a:pt x="10717" y="5363"/>
                    <a:pt x="10683" y="5362"/>
                  </a:cubicBezTo>
                  <a:cubicBezTo>
                    <a:pt x="10645" y="5363"/>
                    <a:pt x="10615" y="5329"/>
                    <a:pt x="10616" y="5295"/>
                  </a:cubicBezTo>
                  <a:cubicBezTo>
                    <a:pt x="10615" y="5257"/>
                    <a:pt x="10649" y="5227"/>
                    <a:pt x="10683" y="5228"/>
                  </a:cubicBezTo>
                  <a:cubicBezTo>
                    <a:pt x="10721" y="5227"/>
                    <a:pt x="10751" y="5261"/>
                    <a:pt x="10750" y="5295"/>
                  </a:cubicBezTo>
                  <a:close/>
                  <a:moveTo>
                    <a:pt x="11930" y="5295"/>
                  </a:moveTo>
                  <a:cubicBezTo>
                    <a:pt x="11931" y="5333"/>
                    <a:pt x="11897" y="5363"/>
                    <a:pt x="11863" y="5362"/>
                  </a:cubicBezTo>
                  <a:cubicBezTo>
                    <a:pt x="11825" y="5363"/>
                    <a:pt x="11795" y="5329"/>
                    <a:pt x="11796" y="5295"/>
                  </a:cubicBezTo>
                  <a:cubicBezTo>
                    <a:pt x="11795" y="5257"/>
                    <a:pt x="11829" y="5227"/>
                    <a:pt x="11863" y="5228"/>
                  </a:cubicBezTo>
                  <a:cubicBezTo>
                    <a:pt x="11901" y="5227"/>
                    <a:pt x="11931" y="5261"/>
                    <a:pt x="11930" y="5295"/>
                  </a:cubicBezTo>
                  <a:close/>
                  <a:moveTo>
                    <a:pt x="13109" y="5295"/>
                  </a:moveTo>
                  <a:cubicBezTo>
                    <a:pt x="13110" y="5333"/>
                    <a:pt x="13076" y="5363"/>
                    <a:pt x="13042" y="5362"/>
                  </a:cubicBezTo>
                  <a:cubicBezTo>
                    <a:pt x="13004" y="5363"/>
                    <a:pt x="12974" y="5329"/>
                    <a:pt x="12975" y="5295"/>
                  </a:cubicBezTo>
                  <a:cubicBezTo>
                    <a:pt x="12974" y="5257"/>
                    <a:pt x="13008" y="5227"/>
                    <a:pt x="13042" y="5228"/>
                  </a:cubicBezTo>
                  <a:cubicBezTo>
                    <a:pt x="13080" y="5227"/>
                    <a:pt x="13110" y="5261"/>
                    <a:pt x="13109" y="5295"/>
                  </a:cubicBezTo>
                  <a:close/>
                  <a:moveTo>
                    <a:pt x="134" y="6341"/>
                  </a:moveTo>
                  <a:cubicBezTo>
                    <a:pt x="135" y="6379"/>
                    <a:pt x="101" y="6409"/>
                    <a:pt x="67" y="6408"/>
                  </a:cubicBezTo>
                  <a:cubicBezTo>
                    <a:pt x="29" y="6409"/>
                    <a:pt x="-1" y="6375"/>
                    <a:pt x="0" y="6341"/>
                  </a:cubicBezTo>
                  <a:cubicBezTo>
                    <a:pt x="-1" y="6303"/>
                    <a:pt x="33" y="6273"/>
                    <a:pt x="67" y="6274"/>
                  </a:cubicBezTo>
                  <a:cubicBezTo>
                    <a:pt x="105" y="6273"/>
                    <a:pt x="135" y="6307"/>
                    <a:pt x="134" y="6341"/>
                  </a:cubicBezTo>
                  <a:close/>
                  <a:moveTo>
                    <a:pt x="1314" y="6341"/>
                  </a:moveTo>
                  <a:cubicBezTo>
                    <a:pt x="1315" y="6379"/>
                    <a:pt x="1281" y="6409"/>
                    <a:pt x="1247" y="6408"/>
                  </a:cubicBezTo>
                  <a:cubicBezTo>
                    <a:pt x="1209" y="6409"/>
                    <a:pt x="1179" y="6375"/>
                    <a:pt x="1180" y="6341"/>
                  </a:cubicBezTo>
                  <a:cubicBezTo>
                    <a:pt x="1179" y="6303"/>
                    <a:pt x="1213" y="6273"/>
                    <a:pt x="1247" y="6274"/>
                  </a:cubicBezTo>
                  <a:cubicBezTo>
                    <a:pt x="1285" y="6273"/>
                    <a:pt x="1315" y="6307"/>
                    <a:pt x="1314" y="6341"/>
                  </a:cubicBezTo>
                  <a:close/>
                  <a:moveTo>
                    <a:pt x="2493" y="6341"/>
                  </a:moveTo>
                  <a:cubicBezTo>
                    <a:pt x="2494" y="6379"/>
                    <a:pt x="2460" y="6409"/>
                    <a:pt x="2426" y="6408"/>
                  </a:cubicBezTo>
                  <a:cubicBezTo>
                    <a:pt x="2388" y="6409"/>
                    <a:pt x="2358" y="6375"/>
                    <a:pt x="2359" y="6341"/>
                  </a:cubicBezTo>
                  <a:cubicBezTo>
                    <a:pt x="2358" y="6303"/>
                    <a:pt x="2392" y="6273"/>
                    <a:pt x="2426" y="6274"/>
                  </a:cubicBezTo>
                  <a:cubicBezTo>
                    <a:pt x="2464" y="6273"/>
                    <a:pt x="2494" y="6307"/>
                    <a:pt x="2493" y="6341"/>
                  </a:cubicBezTo>
                  <a:close/>
                  <a:moveTo>
                    <a:pt x="3673" y="6341"/>
                  </a:moveTo>
                  <a:cubicBezTo>
                    <a:pt x="3674" y="6379"/>
                    <a:pt x="3640" y="6409"/>
                    <a:pt x="3606" y="6408"/>
                  </a:cubicBezTo>
                  <a:cubicBezTo>
                    <a:pt x="3568" y="6409"/>
                    <a:pt x="3538" y="6375"/>
                    <a:pt x="3539" y="6341"/>
                  </a:cubicBezTo>
                  <a:cubicBezTo>
                    <a:pt x="3538" y="6303"/>
                    <a:pt x="3572" y="6273"/>
                    <a:pt x="3606" y="6274"/>
                  </a:cubicBezTo>
                  <a:cubicBezTo>
                    <a:pt x="3644" y="6273"/>
                    <a:pt x="3674" y="6307"/>
                    <a:pt x="3673" y="6341"/>
                  </a:cubicBezTo>
                  <a:close/>
                  <a:moveTo>
                    <a:pt x="11930" y="6341"/>
                  </a:moveTo>
                  <a:cubicBezTo>
                    <a:pt x="11931" y="6379"/>
                    <a:pt x="11897" y="6409"/>
                    <a:pt x="11863" y="6408"/>
                  </a:cubicBezTo>
                  <a:cubicBezTo>
                    <a:pt x="11825" y="6409"/>
                    <a:pt x="11795" y="6375"/>
                    <a:pt x="11796" y="6341"/>
                  </a:cubicBezTo>
                  <a:cubicBezTo>
                    <a:pt x="11795" y="6303"/>
                    <a:pt x="11829" y="6273"/>
                    <a:pt x="11863" y="6274"/>
                  </a:cubicBezTo>
                  <a:cubicBezTo>
                    <a:pt x="11901" y="6273"/>
                    <a:pt x="11931" y="6307"/>
                    <a:pt x="11930" y="6341"/>
                  </a:cubicBezTo>
                  <a:close/>
                  <a:moveTo>
                    <a:pt x="13109" y="6341"/>
                  </a:moveTo>
                  <a:cubicBezTo>
                    <a:pt x="13110" y="6379"/>
                    <a:pt x="13076" y="6409"/>
                    <a:pt x="13042" y="6408"/>
                  </a:cubicBezTo>
                  <a:cubicBezTo>
                    <a:pt x="13004" y="6409"/>
                    <a:pt x="12974" y="6375"/>
                    <a:pt x="12975" y="6341"/>
                  </a:cubicBezTo>
                  <a:cubicBezTo>
                    <a:pt x="12974" y="6303"/>
                    <a:pt x="13008" y="6273"/>
                    <a:pt x="13042" y="6274"/>
                  </a:cubicBezTo>
                  <a:cubicBezTo>
                    <a:pt x="13080" y="6273"/>
                    <a:pt x="13110" y="6307"/>
                    <a:pt x="13109" y="6341"/>
                  </a:cubicBezTo>
                  <a:close/>
                  <a:moveTo>
                    <a:pt x="134" y="7386"/>
                  </a:moveTo>
                  <a:cubicBezTo>
                    <a:pt x="135" y="7424"/>
                    <a:pt x="101" y="7454"/>
                    <a:pt x="67" y="7453"/>
                  </a:cubicBezTo>
                  <a:cubicBezTo>
                    <a:pt x="29" y="7454"/>
                    <a:pt x="-1" y="7420"/>
                    <a:pt x="0" y="7386"/>
                  </a:cubicBezTo>
                  <a:cubicBezTo>
                    <a:pt x="-1" y="7348"/>
                    <a:pt x="33" y="7318"/>
                    <a:pt x="67" y="7319"/>
                  </a:cubicBezTo>
                  <a:cubicBezTo>
                    <a:pt x="105" y="7318"/>
                    <a:pt x="135" y="7352"/>
                    <a:pt x="134" y="7386"/>
                  </a:cubicBezTo>
                  <a:close/>
                  <a:moveTo>
                    <a:pt x="1314" y="7386"/>
                  </a:moveTo>
                  <a:cubicBezTo>
                    <a:pt x="1315" y="7424"/>
                    <a:pt x="1281" y="7454"/>
                    <a:pt x="1247" y="7453"/>
                  </a:cubicBezTo>
                  <a:cubicBezTo>
                    <a:pt x="1209" y="7454"/>
                    <a:pt x="1179" y="7420"/>
                    <a:pt x="1180" y="7386"/>
                  </a:cubicBezTo>
                  <a:cubicBezTo>
                    <a:pt x="1179" y="7348"/>
                    <a:pt x="1213" y="7318"/>
                    <a:pt x="1247" y="7319"/>
                  </a:cubicBezTo>
                  <a:cubicBezTo>
                    <a:pt x="1285" y="7318"/>
                    <a:pt x="1315" y="7352"/>
                    <a:pt x="1314" y="7386"/>
                  </a:cubicBezTo>
                  <a:close/>
                  <a:moveTo>
                    <a:pt x="2493" y="7386"/>
                  </a:moveTo>
                  <a:cubicBezTo>
                    <a:pt x="2494" y="7424"/>
                    <a:pt x="2460" y="7454"/>
                    <a:pt x="2426" y="7453"/>
                  </a:cubicBezTo>
                  <a:cubicBezTo>
                    <a:pt x="2388" y="7454"/>
                    <a:pt x="2358" y="7420"/>
                    <a:pt x="2359" y="7386"/>
                  </a:cubicBezTo>
                  <a:cubicBezTo>
                    <a:pt x="2358" y="7348"/>
                    <a:pt x="2392" y="7318"/>
                    <a:pt x="2426" y="7319"/>
                  </a:cubicBezTo>
                  <a:cubicBezTo>
                    <a:pt x="2464" y="7318"/>
                    <a:pt x="2494" y="7352"/>
                    <a:pt x="2493" y="7386"/>
                  </a:cubicBezTo>
                  <a:close/>
                  <a:moveTo>
                    <a:pt x="3673" y="7386"/>
                  </a:moveTo>
                  <a:cubicBezTo>
                    <a:pt x="3674" y="7424"/>
                    <a:pt x="3640" y="7454"/>
                    <a:pt x="3606" y="7453"/>
                  </a:cubicBezTo>
                  <a:cubicBezTo>
                    <a:pt x="3568" y="7454"/>
                    <a:pt x="3538" y="7420"/>
                    <a:pt x="3539" y="7386"/>
                  </a:cubicBezTo>
                  <a:cubicBezTo>
                    <a:pt x="3538" y="7348"/>
                    <a:pt x="3572" y="7318"/>
                    <a:pt x="3606" y="7319"/>
                  </a:cubicBezTo>
                  <a:cubicBezTo>
                    <a:pt x="3644" y="7318"/>
                    <a:pt x="3674" y="7352"/>
                    <a:pt x="3673" y="7386"/>
                  </a:cubicBezTo>
                  <a:close/>
                  <a:moveTo>
                    <a:pt x="4852" y="7386"/>
                  </a:moveTo>
                  <a:cubicBezTo>
                    <a:pt x="4853" y="7424"/>
                    <a:pt x="4819" y="7454"/>
                    <a:pt x="4785" y="7453"/>
                  </a:cubicBezTo>
                  <a:cubicBezTo>
                    <a:pt x="4747" y="7454"/>
                    <a:pt x="4717" y="7420"/>
                    <a:pt x="4718" y="7386"/>
                  </a:cubicBezTo>
                  <a:cubicBezTo>
                    <a:pt x="4717" y="7348"/>
                    <a:pt x="4751" y="7318"/>
                    <a:pt x="4785" y="7319"/>
                  </a:cubicBezTo>
                  <a:cubicBezTo>
                    <a:pt x="4823" y="7318"/>
                    <a:pt x="4853" y="7352"/>
                    <a:pt x="4852" y="7386"/>
                  </a:cubicBezTo>
                  <a:close/>
                  <a:moveTo>
                    <a:pt x="6032" y="7386"/>
                  </a:moveTo>
                  <a:cubicBezTo>
                    <a:pt x="6033" y="7424"/>
                    <a:pt x="5999" y="7454"/>
                    <a:pt x="5965" y="7453"/>
                  </a:cubicBezTo>
                  <a:cubicBezTo>
                    <a:pt x="5927" y="7454"/>
                    <a:pt x="5897" y="7420"/>
                    <a:pt x="5898" y="7386"/>
                  </a:cubicBezTo>
                  <a:cubicBezTo>
                    <a:pt x="5897" y="7348"/>
                    <a:pt x="5931" y="7318"/>
                    <a:pt x="5965" y="7319"/>
                  </a:cubicBezTo>
                  <a:cubicBezTo>
                    <a:pt x="6003" y="7318"/>
                    <a:pt x="6033" y="7352"/>
                    <a:pt x="6032" y="7386"/>
                  </a:cubicBezTo>
                  <a:close/>
                  <a:moveTo>
                    <a:pt x="7211" y="7386"/>
                  </a:moveTo>
                  <a:cubicBezTo>
                    <a:pt x="7212" y="7424"/>
                    <a:pt x="7178" y="7454"/>
                    <a:pt x="7144" y="7453"/>
                  </a:cubicBezTo>
                  <a:cubicBezTo>
                    <a:pt x="7106" y="7454"/>
                    <a:pt x="7076" y="7420"/>
                    <a:pt x="7077" y="7386"/>
                  </a:cubicBezTo>
                  <a:cubicBezTo>
                    <a:pt x="7076" y="7348"/>
                    <a:pt x="7110" y="7318"/>
                    <a:pt x="7144" y="7319"/>
                  </a:cubicBezTo>
                  <a:cubicBezTo>
                    <a:pt x="7182" y="7318"/>
                    <a:pt x="7212" y="7352"/>
                    <a:pt x="7211" y="7386"/>
                  </a:cubicBezTo>
                  <a:close/>
                  <a:moveTo>
                    <a:pt x="8391" y="7386"/>
                  </a:moveTo>
                  <a:cubicBezTo>
                    <a:pt x="8392" y="7424"/>
                    <a:pt x="8358" y="7454"/>
                    <a:pt x="8324" y="7453"/>
                  </a:cubicBezTo>
                  <a:cubicBezTo>
                    <a:pt x="8286" y="7454"/>
                    <a:pt x="8256" y="7420"/>
                    <a:pt x="8257" y="7386"/>
                  </a:cubicBezTo>
                  <a:cubicBezTo>
                    <a:pt x="8256" y="7348"/>
                    <a:pt x="8290" y="7318"/>
                    <a:pt x="8324" y="7319"/>
                  </a:cubicBezTo>
                  <a:cubicBezTo>
                    <a:pt x="8362" y="7318"/>
                    <a:pt x="8392" y="7352"/>
                    <a:pt x="8391" y="7386"/>
                  </a:cubicBezTo>
                  <a:close/>
                  <a:moveTo>
                    <a:pt x="9570" y="7386"/>
                  </a:moveTo>
                  <a:cubicBezTo>
                    <a:pt x="9571" y="7424"/>
                    <a:pt x="9537" y="7454"/>
                    <a:pt x="9503" y="7453"/>
                  </a:cubicBezTo>
                  <a:cubicBezTo>
                    <a:pt x="9465" y="7454"/>
                    <a:pt x="9435" y="7420"/>
                    <a:pt x="9436" y="7386"/>
                  </a:cubicBezTo>
                  <a:cubicBezTo>
                    <a:pt x="9435" y="7348"/>
                    <a:pt x="9469" y="7318"/>
                    <a:pt x="9503" y="7319"/>
                  </a:cubicBezTo>
                  <a:cubicBezTo>
                    <a:pt x="9541" y="7318"/>
                    <a:pt x="9571" y="7352"/>
                    <a:pt x="9570" y="7386"/>
                  </a:cubicBezTo>
                  <a:close/>
                  <a:moveTo>
                    <a:pt x="10750" y="7386"/>
                  </a:moveTo>
                  <a:cubicBezTo>
                    <a:pt x="10751" y="7424"/>
                    <a:pt x="10717" y="7454"/>
                    <a:pt x="10683" y="7453"/>
                  </a:cubicBezTo>
                  <a:cubicBezTo>
                    <a:pt x="10645" y="7454"/>
                    <a:pt x="10615" y="7420"/>
                    <a:pt x="10616" y="7386"/>
                  </a:cubicBezTo>
                  <a:cubicBezTo>
                    <a:pt x="10615" y="7348"/>
                    <a:pt x="10649" y="7318"/>
                    <a:pt x="10683" y="7319"/>
                  </a:cubicBezTo>
                  <a:cubicBezTo>
                    <a:pt x="10721" y="7318"/>
                    <a:pt x="10751" y="7352"/>
                    <a:pt x="10750" y="7386"/>
                  </a:cubicBezTo>
                  <a:close/>
                  <a:moveTo>
                    <a:pt x="11930" y="7386"/>
                  </a:moveTo>
                  <a:cubicBezTo>
                    <a:pt x="11931" y="7424"/>
                    <a:pt x="11897" y="7454"/>
                    <a:pt x="11863" y="7453"/>
                  </a:cubicBezTo>
                  <a:cubicBezTo>
                    <a:pt x="11825" y="7454"/>
                    <a:pt x="11795" y="7420"/>
                    <a:pt x="11796" y="7386"/>
                  </a:cubicBezTo>
                  <a:cubicBezTo>
                    <a:pt x="11795" y="7348"/>
                    <a:pt x="11829" y="7318"/>
                    <a:pt x="11863" y="7319"/>
                  </a:cubicBezTo>
                  <a:cubicBezTo>
                    <a:pt x="11901" y="7318"/>
                    <a:pt x="11931" y="7352"/>
                    <a:pt x="11930" y="7386"/>
                  </a:cubicBezTo>
                  <a:close/>
                  <a:moveTo>
                    <a:pt x="13109" y="7386"/>
                  </a:moveTo>
                  <a:cubicBezTo>
                    <a:pt x="13110" y="7424"/>
                    <a:pt x="13076" y="7454"/>
                    <a:pt x="13042" y="7453"/>
                  </a:cubicBezTo>
                  <a:cubicBezTo>
                    <a:pt x="13004" y="7454"/>
                    <a:pt x="12974" y="7420"/>
                    <a:pt x="12975" y="7386"/>
                  </a:cubicBezTo>
                  <a:cubicBezTo>
                    <a:pt x="12974" y="7348"/>
                    <a:pt x="13008" y="7318"/>
                    <a:pt x="13042" y="7319"/>
                  </a:cubicBezTo>
                  <a:cubicBezTo>
                    <a:pt x="13080" y="7318"/>
                    <a:pt x="13110" y="7352"/>
                    <a:pt x="13109" y="7386"/>
                  </a:cubicBezTo>
                  <a:close/>
                  <a:moveTo>
                    <a:pt x="4852" y="1117"/>
                  </a:moveTo>
                  <a:cubicBezTo>
                    <a:pt x="4853" y="1155"/>
                    <a:pt x="4819" y="1185"/>
                    <a:pt x="4785" y="1184"/>
                  </a:cubicBezTo>
                  <a:cubicBezTo>
                    <a:pt x="4747" y="1185"/>
                    <a:pt x="4717" y="1151"/>
                    <a:pt x="4718" y="1117"/>
                  </a:cubicBezTo>
                  <a:cubicBezTo>
                    <a:pt x="4717" y="1079"/>
                    <a:pt x="4751" y="1049"/>
                    <a:pt x="4785" y="1050"/>
                  </a:cubicBezTo>
                  <a:cubicBezTo>
                    <a:pt x="4823" y="1049"/>
                    <a:pt x="4853" y="1083"/>
                    <a:pt x="4852" y="1117"/>
                  </a:cubicBezTo>
                  <a:close/>
                  <a:moveTo>
                    <a:pt x="6032" y="1102"/>
                  </a:moveTo>
                  <a:cubicBezTo>
                    <a:pt x="6033" y="1140"/>
                    <a:pt x="5999" y="1170"/>
                    <a:pt x="5965" y="1169"/>
                  </a:cubicBezTo>
                  <a:cubicBezTo>
                    <a:pt x="5927" y="1170"/>
                    <a:pt x="5897" y="1136"/>
                    <a:pt x="5898" y="1102"/>
                  </a:cubicBezTo>
                  <a:cubicBezTo>
                    <a:pt x="5897" y="1064"/>
                    <a:pt x="5931" y="1034"/>
                    <a:pt x="5965" y="1035"/>
                  </a:cubicBezTo>
                  <a:cubicBezTo>
                    <a:pt x="6003" y="1034"/>
                    <a:pt x="6033" y="1068"/>
                    <a:pt x="6032" y="1102"/>
                  </a:cubicBezTo>
                  <a:close/>
                  <a:moveTo>
                    <a:pt x="7211" y="1102"/>
                  </a:moveTo>
                  <a:cubicBezTo>
                    <a:pt x="7212" y="1140"/>
                    <a:pt x="7178" y="1170"/>
                    <a:pt x="7144" y="1169"/>
                  </a:cubicBezTo>
                  <a:cubicBezTo>
                    <a:pt x="7106" y="1170"/>
                    <a:pt x="7076" y="1136"/>
                    <a:pt x="7077" y="1102"/>
                  </a:cubicBezTo>
                  <a:cubicBezTo>
                    <a:pt x="7076" y="1064"/>
                    <a:pt x="7110" y="1034"/>
                    <a:pt x="7144" y="1035"/>
                  </a:cubicBezTo>
                  <a:cubicBezTo>
                    <a:pt x="7182" y="1034"/>
                    <a:pt x="7212" y="1068"/>
                    <a:pt x="7211" y="1102"/>
                  </a:cubicBezTo>
                  <a:close/>
                  <a:moveTo>
                    <a:pt x="9570" y="6341"/>
                  </a:moveTo>
                  <a:cubicBezTo>
                    <a:pt x="9571" y="6379"/>
                    <a:pt x="9537" y="6409"/>
                    <a:pt x="9503" y="6408"/>
                  </a:cubicBezTo>
                  <a:cubicBezTo>
                    <a:pt x="9465" y="6409"/>
                    <a:pt x="9435" y="6375"/>
                    <a:pt x="9436" y="6341"/>
                  </a:cubicBezTo>
                  <a:cubicBezTo>
                    <a:pt x="9435" y="6303"/>
                    <a:pt x="9469" y="6273"/>
                    <a:pt x="9503" y="6274"/>
                  </a:cubicBezTo>
                  <a:cubicBezTo>
                    <a:pt x="9541" y="6273"/>
                    <a:pt x="9571" y="6307"/>
                    <a:pt x="9570" y="6341"/>
                  </a:cubicBezTo>
                  <a:close/>
                  <a:moveTo>
                    <a:pt x="10750" y="6341"/>
                  </a:moveTo>
                  <a:cubicBezTo>
                    <a:pt x="10751" y="6379"/>
                    <a:pt x="10717" y="6409"/>
                    <a:pt x="10683" y="6408"/>
                  </a:cubicBezTo>
                  <a:cubicBezTo>
                    <a:pt x="10645" y="6409"/>
                    <a:pt x="10615" y="6375"/>
                    <a:pt x="10616" y="6341"/>
                  </a:cubicBezTo>
                  <a:cubicBezTo>
                    <a:pt x="10615" y="6303"/>
                    <a:pt x="10649" y="6273"/>
                    <a:pt x="10683" y="6274"/>
                  </a:cubicBezTo>
                  <a:cubicBezTo>
                    <a:pt x="10721" y="6273"/>
                    <a:pt x="10751" y="6307"/>
                    <a:pt x="10750" y="6341"/>
                  </a:cubicBezTo>
                  <a:close/>
                </a:path>
              </a:pathLst>
            </a:custGeom>
            <a:solidFill>
              <a:schemeClr val="lt1">
                <a:alpha val="34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2"/>
          <p:cNvSpPr/>
          <p:nvPr>
            <p:ph type="body" idx="1" hasCustomPrompt="1"/>
            <p:custDataLst>
              <p:tags r:id="rId7"/>
            </p:custDataLst>
          </p:nvPr>
        </p:nvSpPr>
        <p:spPr>
          <a:xfrm>
            <a:off x="1652905" y="1650127"/>
            <a:ext cx="8889429" cy="112823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4"/>
          <p:cNvSpPr/>
          <p:nvPr>
            <p:ph type="title" hasCustomPrompt="1"/>
            <p:custDataLst>
              <p:tags r:id="rId8"/>
            </p:custDataLst>
          </p:nvPr>
        </p:nvSpPr>
        <p:spPr>
          <a:xfrm>
            <a:off x="1652270" y="2930762"/>
            <a:ext cx="8890064" cy="227711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4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-1080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0436060" y="-10802"/>
            <a:ext cx="1753527" cy="1753527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5104461"/>
            <a:ext cx="1753527" cy="1753527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0" y="755"/>
            <a:ext cx="12192000" cy="6856489"/>
            <a:chOff x="-182" y="-206"/>
            <a:chExt cx="12195357" cy="6858377"/>
          </a:xfrm>
        </p:grpSpPr>
        <p:sp>
          <p:nvSpPr>
            <p:cNvPr id="3" name="矩形 2"/>
            <p:cNvSpPr/>
            <p:nvPr>
              <p:custDataLst>
                <p:tags r:id="rId3"/>
              </p:custDataLst>
            </p:nvPr>
          </p:nvSpPr>
          <p:spPr>
            <a:xfrm>
              <a:off x="2540" y="0"/>
              <a:ext cx="12192635" cy="6857365"/>
            </a:xfrm>
            <a:prstGeom prst="rect">
              <a:avLst/>
            </a:prstGeom>
            <a:gradFill>
              <a:gsLst>
                <a:gs pos="0">
                  <a:srgbClr val="035D7D"/>
                </a:gs>
                <a:gs pos="100000">
                  <a:srgbClr val="14CD6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0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-182" y="-206"/>
              <a:ext cx="9977022" cy="6858377"/>
            </a:xfrm>
            <a:custGeom>
              <a:avLst/>
              <a:gdLst>
                <a:gd name="connsiteX0" fmla="*/ 4612069 w 9977022"/>
                <a:gd name="connsiteY0" fmla="*/ 0 h 6858377"/>
                <a:gd name="connsiteX1" fmla="*/ 8013836 w 9977022"/>
                <a:gd name="connsiteY1" fmla="*/ 258 h 6858377"/>
                <a:gd name="connsiteX2" fmla="*/ 8017762 w 9977022"/>
                <a:gd name="connsiteY2" fmla="*/ 2440 h 6858377"/>
                <a:gd name="connsiteX3" fmla="*/ 8528197 w 9977022"/>
                <a:gd name="connsiteY3" fmla="*/ 327765 h 6858377"/>
                <a:gd name="connsiteX4" fmla="*/ 9231057 w 9977022"/>
                <a:gd name="connsiteY4" fmla="*/ 5461482 h 6858377"/>
                <a:gd name="connsiteX5" fmla="*/ 8170564 w 9977022"/>
                <a:gd name="connsiteY5" fmla="*/ 6858377 h 6858377"/>
                <a:gd name="connsiteX6" fmla="*/ 223 w 9977022"/>
                <a:gd name="connsiteY6" fmla="*/ 6858231 h 6858377"/>
                <a:gd name="connsiteX7" fmla="*/ 0 w 9977022"/>
                <a:gd name="connsiteY7" fmla="*/ 5502741 h 6858377"/>
                <a:gd name="connsiteX8" fmla="*/ 3394961 w 9977022"/>
                <a:gd name="connsiteY8" fmla="*/ 1030850 h 6858377"/>
                <a:gd name="connsiteX9" fmla="*/ 4603663 w 9977022"/>
                <a:gd name="connsiteY9" fmla="*/ 4775 h 68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7022" h="6858377">
                  <a:moveTo>
                    <a:pt x="4612069" y="0"/>
                  </a:moveTo>
                  <a:lnTo>
                    <a:pt x="8013836" y="258"/>
                  </a:lnTo>
                  <a:lnTo>
                    <a:pt x="8017762" y="2440"/>
                  </a:lnTo>
                  <a:cubicBezTo>
                    <a:pt x="8193629" y="95292"/>
                    <a:pt x="8364828" y="203740"/>
                    <a:pt x="8528197" y="327765"/>
                  </a:cubicBezTo>
                  <a:cubicBezTo>
                    <a:pt x="10140088" y="1551475"/>
                    <a:pt x="10454733" y="3849636"/>
                    <a:pt x="9231057" y="5461482"/>
                  </a:cubicBezTo>
                  <a:lnTo>
                    <a:pt x="8170564" y="6858377"/>
                  </a:lnTo>
                  <a:lnTo>
                    <a:pt x="223" y="6858231"/>
                  </a:lnTo>
                  <a:lnTo>
                    <a:pt x="0" y="5502741"/>
                  </a:lnTo>
                  <a:lnTo>
                    <a:pt x="3394961" y="1030850"/>
                  </a:lnTo>
                  <a:cubicBezTo>
                    <a:pt x="3729390" y="590333"/>
                    <a:pt x="4144535" y="246180"/>
                    <a:pt x="4603663" y="4775"/>
                  </a:cubicBez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88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146" name="任意多边形 11"/>
            <p:cNvSpPr/>
            <p:nvPr>
              <p:custDataLst>
                <p:tags r:id="rId5"/>
              </p:custDataLst>
            </p:nvPr>
          </p:nvSpPr>
          <p:spPr>
            <a:xfrm>
              <a:off x="4086571" y="1410212"/>
              <a:ext cx="4103223" cy="4101821"/>
            </a:xfrm>
            <a:custGeom>
              <a:avLst/>
              <a:gdLst>
                <a:gd name="connsiteX0" fmla="*/ 4079278 w 4103223"/>
                <a:gd name="connsiteY0" fmla="*/ 2356963 h 4101821"/>
                <a:gd name="connsiteX1" fmla="*/ 4064301 w 4103223"/>
                <a:gd name="connsiteY1" fmla="*/ 2449972 h 4101821"/>
                <a:gd name="connsiteX2" fmla="*/ 3985140 w 4103223"/>
                <a:gd name="connsiteY2" fmla="*/ 2737510 h 4101821"/>
                <a:gd name="connsiteX3" fmla="*/ 3956953 w 4103223"/>
                <a:gd name="connsiteY3" fmla="*/ 2805900 h 4101821"/>
                <a:gd name="connsiteX4" fmla="*/ 2970883 w 4103223"/>
                <a:gd name="connsiteY4" fmla="*/ 3881943 h 4101821"/>
                <a:gd name="connsiteX5" fmla="*/ 2905206 w 4103223"/>
                <a:gd name="connsiteY5" fmla="*/ 3915980 h 4101821"/>
                <a:gd name="connsiteX6" fmla="*/ 2625655 w 4103223"/>
                <a:gd name="connsiteY6" fmla="*/ 4019879 h 4101821"/>
                <a:gd name="connsiteX7" fmla="*/ 2534306 w 4103223"/>
                <a:gd name="connsiteY7" fmla="*/ 4042902 h 4101821"/>
                <a:gd name="connsiteX8" fmla="*/ 4076008 w 4103223"/>
                <a:gd name="connsiteY8" fmla="*/ 1727404 h 4101821"/>
                <a:gd name="connsiteX9" fmla="*/ 4089228 w 4103223"/>
                <a:gd name="connsiteY9" fmla="*/ 1805601 h 4101821"/>
                <a:gd name="connsiteX10" fmla="*/ 4103223 w 4103223"/>
                <a:gd name="connsiteY10" fmla="*/ 2008277 h 4101821"/>
                <a:gd name="connsiteX11" fmla="*/ 4103143 w 4103223"/>
                <a:gd name="connsiteY11" fmla="*/ 2013240 h 4101821"/>
                <a:gd name="connsiteX12" fmla="*/ 2193968 w 4103223"/>
                <a:gd name="connsiteY12" fmla="*/ 4096612 h 4101821"/>
                <a:gd name="connsiteX13" fmla="*/ 2189029 w 4103223"/>
                <a:gd name="connsiteY13" fmla="*/ 4097125 h 4101821"/>
                <a:gd name="connsiteX14" fmla="*/ 1985904 w 4103223"/>
                <a:gd name="connsiteY14" fmla="*/ 4100832 h 4101821"/>
                <a:gd name="connsiteX15" fmla="*/ 1906852 w 4103223"/>
                <a:gd name="connsiteY15" fmla="*/ 4094475 h 4101821"/>
                <a:gd name="connsiteX16" fmla="*/ 3936993 w 4103223"/>
                <a:gd name="connsiteY16" fmla="*/ 1245975 h 4101821"/>
                <a:gd name="connsiteX17" fmla="*/ 4001561 w 4103223"/>
                <a:gd name="connsiteY17" fmla="*/ 1408096 h 4101821"/>
                <a:gd name="connsiteX18" fmla="*/ 4018989 w 4103223"/>
                <a:gd name="connsiteY18" fmla="*/ 1471944 h 4101821"/>
                <a:gd name="connsiteX19" fmla="*/ 1647397 w 4103223"/>
                <a:gd name="connsiteY19" fmla="*/ 4059922 h 4101821"/>
                <a:gd name="connsiteX20" fmla="*/ 1582273 w 4103223"/>
                <a:gd name="connsiteY20" fmla="*/ 4048118 h 4101821"/>
                <a:gd name="connsiteX21" fmla="*/ 1415143 w 4103223"/>
                <a:gd name="connsiteY21" fmla="*/ 3997917 h 4101821"/>
                <a:gd name="connsiteX22" fmla="*/ 3715877 w 4103223"/>
                <a:gd name="connsiteY22" fmla="*/ 854131 h 4101821"/>
                <a:gd name="connsiteX23" fmla="*/ 3780805 w 4103223"/>
                <a:gd name="connsiteY23" fmla="*/ 942421 h 4101821"/>
                <a:gd name="connsiteX24" fmla="*/ 3834751 w 4103223"/>
                <a:gd name="connsiteY24" fmla="*/ 1039861 h 4101821"/>
                <a:gd name="connsiteX25" fmla="*/ 1200910 w 4103223"/>
                <a:gd name="connsiteY25" fmla="*/ 3914016 h 4101821"/>
                <a:gd name="connsiteX26" fmla="*/ 1099140 w 4103223"/>
                <a:gd name="connsiteY26" fmla="*/ 3868764 h 4101821"/>
                <a:gd name="connsiteX27" fmla="*/ 1005533 w 4103223"/>
                <a:gd name="connsiteY27" fmla="*/ 3811768 h 4101821"/>
                <a:gd name="connsiteX28" fmla="*/ 3432328 w 4103223"/>
                <a:gd name="connsiteY28" fmla="*/ 530419 h 4101821"/>
                <a:gd name="connsiteX29" fmla="*/ 3437548 w 4103223"/>
                <a:gd name="connsiteY29" fmla="*/ 534740 h 4101821"/>
                <a:gd name="connsiteX30" fmla="*/ 3580616 w 4103223"/>
                <a:gd name="connsiteY30" fmla="*/ 684052 h 4101821"/>
                <a:gd name="connsiteX31" fmla="*/ 824318 w 4103223"/>
                <a:gd name="connsiteY31" fmla="*/ 3691835 h 4101821"/>
                <a:gd name="connsiteX32" fmla="*/ 663114 w 4103223"/>
                <a:gd name="connsiteY32" fmla="*/ 3562316 h 4101821"/>
                <a:gd name="connsiteX33" fmla="*/ 658356 w 4103223"/>
                <a:gd name="connsiteY33" fmla="*/ 3557492 h 4101821"/>
                <a:gd name="connsiteX34" fmla="*/ 3085507 w 4103223"/>
                <a:gd name="connsiteY34" fmla="*/ 275754 h 4101821"/>
                <a:gd name="connsiteX35" fmla="*/ 3104281 w 4103223"/>
                <a:gd name="connsiteY35" fmla="*/ 285920 h 4101821"/>
                <a:gd name="connsiteX36" fmla="*/ 3265980 w 4103223"/>
                <a:gd name="connsiteY36" fmla="*/ 394266 h 4101821"/>
                <a:gd name="connsiteX37" fmla="*/ 508231 w 4103223"/>
                <a:gd name="connsiteY37" fmla="*/ 3403633 h 4101821"/>
                <a:gd name="connsiteX38" fmla="*/ 386211 w 4103223"/>
                <a:gd name="connsiteY38" fmla="*/ 3251985 h 4101821"/>
                <a:gd name="connsiteX39" fmla="*/ 374451 w 4103223"/>
                <a:gd name="connsiteY39" fmla="*/ 3234169 h 4101821"/>
                <a:gd name="connsiteX40" fmla="*/ 1095730 w 4103223"/>
                <a:gd name="connsiteY40" fmla="*/ 230007 h 4101821"/>
                <a:gd name="connsiteX41" fmla="*/ 155581 w 4103223"/>
                <a:gd name="connsiteY41" fmla="*/ 1255936 h 4101821"/>
                <a:gd name="connsiteX42" fmla="*/ 155627 w 4103223"/>
                <a:gd name="connsiteY42" fmla="*/ 1255811 h 4101821"/>
                <a:gd name="connsiteX43" fmla="*/ 536527 w 4103223"/>
                <a:gd name="connsiteY43" fmla="*/ 661297 h 4101821"/>
                <a:gd name="connsiteX44" fmla="*/ 1095609 w 4103223"/>
                <a:gd name="connsiteY44" fmla="*/ 230062 h 4101821"/>
                <a:gd name="connsiteX45" fmla="*/ 2673223 w 4103223"/>
                <a:gd name="connsiteY45" fmla="*/ 92525 h 4101821"/>
                <a:gd name="connsiteX46" fmla="*/ 2786253 w 4103223"/>
                <a:gd name="connsiteY46" fmla="*/ 131079 h 4101821"/>
                <a:gd name="connsiteX47" fmla="*/ 2886934 w 4103223"/>
                <a:gd name="connsiteY47" fmla="*/ 174768 h 4101821"/>
                <a:gd name="connsiteX48" fmla="*/ 256553 w 4103223"/>
                <a:gd name="connsiteY48" fmla="*/ 3045142 h 4101821"/>
                <a:gd name="connsiteX49" fmla="*/ 204260 w 4103223"/>
                <a:gd name="connsiteY49" fmla="*/ 2948653 h 4101821"/>
                <a:gd name="connsiteX50" fmla="*/ 156012 w 4103223"/>
                <a:gd name="connsiteY50" fmla="*/ 2839409 h 4101821"/>
                <a:gd name="connsiteX51" fmla="*/ 1882037 w 4103223"/>
                <a:gd name="connsiteY51" fmla="*/ 5087 h 4101821"/>
                <a:gd name="connsiteX52" fmla="*/ 0 w 4103223"/>
                <a:gd name="connsiteY52" fmla="*/ 2058846 h 4101821"/>
                <a:gd name="connsiteX53" fmla="*/ 1037 w 4103223"/>
                <a:gd name="connsiteY53" fmla="*/ 1919443 h 4101821"/>
                <a:gd name="connsiteX54" fmla="*/ 18610 w 4103223"/>
                <a:gd name="connsiteY54" fmla="*/ 1750317 h 4101821"/>
                <a:gd name="connsiteX55" fmla="*/ 25074 w 4103223"/>
                <a:gd name="connsiteY55" fmla="*/ 1716030 h 4101821"/>
                <a:gd name="connsiteX56" fmla="*/ 1542709 w 4103223"/>
                <a:gd name="connsiteY56" fmla="*/ 59925 h 4101821"/>
                <a:gd name="connsiteX57" fmla="*/ 1576302 w 4103223"/>
                <a:gd name="connsiteY57" fmla="*/ 50498 h 4101821"/>
                <a:gd name="connsiteX58" fmla="*/ 1743256 w 4103223"/>
                <a:gd name="connsiteY58" fmla="*/ 18266 h 4101821"/>
                <a:gd name="connsiteX59" fmla="*/ 2177817 w 4103223"/>
                <a:gd name="connsiteY59" fmla="*/ 0 h 4101821"/>
                <a:gd name="connsiteX60" fmla="*/ 2194773 w 4103223"/>
                <a:gd name="connsiteY60" fmla="*/ 254 h 4101821"/>
                <a:gd name="connsiteX61" fmla="*/ 2434912 w 4103223"/>
                <a:gd name="connsiteY61" fmla="*/ 34898 h 4101821"/>
                <a:gd name="connsiteX62" fmla="*/ 77848 w 4103223"/>
                <a:gd name="connsiteY62" fmla="*/ 2607022 h 4101821"/>
                <a:gd name="connsiteX63" fmla="*/ 22423 w 4103223"/>
                <a:gd name="connsiteY63" fmla="*/ 2370812 h 4101821"/>
                <a:gd name="connsiteX64" fmla="*/ 20694 w 4103223"/>
                <a:gd name="connsiteY64" fmla="*/ 2353944 h 410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03223" h="4101821">
                  <a:moveTo>
                    <a:pt x="4079278" y="2356963"/>
                  </a:moveTo>
                  <a:lnTo>
                    <a:pt x="4064301" y="2449972"/>
                  </a:lnTo>
                  <a:cubicBezTo>
                    <a:pt x="4045024" y="2547149"/>
                    <a:pt x="4018652" y="2643268"/>
                    <a:pt x="3985140" y="2737510"/>
                  </a:cubicBezTo>
                  <a:lnTo>
                    <a:pt x="3956953" y="2805900"/>
                  </a:lnTo>
                  <a:lnTo>
                    <a:pt x="2970883" y="3881943"/>
                  </a:lnTo>
                  <a:lnTo>
                    <a:pt x="2905206" y="3915980"/>
                  </a:lnTo>
                  <a:cubicBezTo>
                    <a:pt x="2814242" y="3957568"/>
                    <a:pt x="2720786" y="3992215"/>
                    <a:pt x="2625655" y="4019879"/>
                  </a:cubicBezTo>
                  <a:lnTo>
                    <a:pt x="2534306" y="4042902"/>
                  </a:lnTo>
                  <a:close/>
                  <a:moveTo>
                    <a:pt x="4076008" y="1727404"/>
                  </a:moveTo>
                  <a:lnTo>
                    <a:pt x="4089228" y="1805601"/>
                  </a:lnTo>
                  <a:cubicBezTo>
                    <a:pt x="4097215" y="1872902"/>
                    <a:pt x="4101886" y="1940550"/>
                    <a:pt x="4103223" y="2008277"/>
                  </a:cubicBezTo>
                  <a:lnTo>
                    <a:pt x="4103143" y="2013240"/>
                  </a:lnTo>
                  <a:lnTo>
                    <a:pt x="2193968" y="4096612"/>
                  </a:lnTo>
                  <a:lnTo>
                    <a:pt x="2189029" y="4097125"/>
                  </a:lnTo>
                  <a:cubicBezTo>
                    <a:pt x="2121440" y="4101691"/>
                    <a:pt x="2053642" y="4102930"/>
                    <a:pt x="1985904" y="4100832"/>
                  </a:cubicBezTo>
                  <a:lnTo>
                    <a:pt x="1906852" y="4094475"/>
                  </a:lnTo>
                  <a:close/>
                  <a:moveTo>
                    <a:pt x="3936993" y="1245975"/>
                  </a:moveTo>
                  <a:lnTo>
                    <a:pt x="4001561" y="1408096"/>
                  </a:lnTo>
                  <a:lnTo>
                    <a:pt x="4018989" y="1471944"/>
                  </a:lnTo>
                  <a:lnTo>
                    <a:pt x="1647397" y="4059922"/>
                  </a:lnTo>
                  <a:lnTo>
                    <a:pt x="1582273" y="4048118"/>
                  </a:lnTo>
                  <a:lnTo>
                    <a:pt x="1415143" y="3997917"/>
                  </a:lnTo>
                  <a:close/>
                  <a:moveTo>
                    <a:pt x="3715877" y="854131"/>
                  </a:moveTo>
                  <a:lnTo>
                    <a:pt x="3780805" y="942421"/>
                  </a:lnTo>
                  <a:lnTo>
                    <a:pt x="3834751" y="1039861"/>
                  </a:lnTo>
                  <a:lnTo>
                    <a:pt x="1200910" y="3914016"/>
                  </a:lnTo>
                  <a:lnTo>
                    <a:pt x="1099140" y="3868764"/>
                  </a:lnTo>
                  <a:lnTo>
                    <a:pt x="1005533" y="3811768"/>
                  </a:lnTo>
                  <a:close/>
                  <a:moveTo>
                    <a:pt x="3432328" y="530419"/>
                  </a:moveTo>
                  <a:lnTo>
                    <a:pt x="3437548" y="534740"/>
                  </a:lnTo>
                  <a:lnTo>
                    <a:pt x="3580616" y="684052"/>
                  </a:lnTo>
                  <a:lnTo>
                    <a:pt x="824318" y="3691835"/>
                  </a:lnTo>
                  <a:lnTo>
                    <a:pt x="663114" y="3562316"/>
                  </a:lnTo>
                  <a:lnTo>
                    <a:pt x="658356" y="3557492"/>
                  </a:lnTo>
                  <a:close/>
                  <a:moveTo>
                    <a:pt x="3085507" y="275754"/>
                  </a:moveTo>
                  <a:lnTo>
                    <a:pt x="3104281" y="285920"/>
                  </a:lnTo>
                  <a:lnTo>
                    <a:pt x="3265980" y="394266"/>
                  </a:lnTo>
                  <a:lnTo>
                    <a:pt x="508231" y="3403633"/>
                  </a:lnTo>
                  <a:lnTo>
                    <a:pt x="386211" y="3251985"/>
                  </a:lnTo>
                  <a:lnTo>
                    <a:pt x="374451" y="3234169"/>
                  </a:lnTo>
                  <a:close/>
                  <a:moveTo>
                    <a:pt x="1095730" y="230007"/>
                  </a:moveTo>
                  <a:lnTo>
                    <a:pt x="155581" y="1255936"/>
                  </a:lnTo>
                  <a:lnTo>
                    <a:pt x="155627" y="1255811"/>
                  </a:lnTo>
                  <a:cubicBezTo>
                    <a:pt x="244732" y="1042807"/>
                    <a:pt x="371552" y="841322"/>
                    <a:pt x="536527" y="661297"/>
                  </a:cubicBezTo>
                  <a:cubicBezTo>
                    <a:pt x="701503" y="481268"/>
                    <a:pt x="891175" y="337381"/>
                    <a:pt x="1095609" y="230062"/>
                  </a:cubicBezTo>
                  <a:close/>
                  <a:moveTo>
                    <a:pt x="2673223" y="92525"/>
                  </a:moveTo>
                  <a:lnTo>
                    <a:pt x="2786253" y="131079"/>
                  </a:lnTo>
                  <a:lnTo>
                    <a:pt x="2886934" y="174768"/>
                  </a:lnTo>
                  <a:lnTo>
                    <a:pt x="256553" y="3045142"/>
                  </a:lnTo>
                  <a:lnTo>
                    <a:pt x="204260" y="2948653"/>
                  </a:lnTo>
                  <a:lnTo>
                    <a:pt x="156012" y="2839409"/>
                  </a:lnTo>
                  <a:close/>
                  <a:moveTo>
                    <a:pt x="1882037" y="5087"/>
                  </a:moveTo>
                  <a:lnTo>
                    <a:pt x="0" y="2058846"/>
                  </a:lnTo>
                  <a:lnTo>
                    <a:pt x="1037" y="1919443"/>
                  </a:lnTo>
                  <a:cubicBezTo>
                    <a:pt x="4564" y="1862918"/>
                    <a:pt x="10419" y="1806491"/>
                    <a:pt x="18610" y="1750317"/>
                  </a:cubicBezTo>
                  <a:lnTo>
                    <a:pt x="25074" y="1716030"/>
                  </a:lnTo>
                  <a:lnTo>
                    <a:pt x="1542709" y="59925"/>
                  </a:lnTo>
                  <a:lnTo>
                    <a:pt x="1576302" y="50498"/>
                  </a:lnTo>
                  <a:cubicBezTo>
                    <a:pt x="1631551" y="37446"/>
                    <a:pt x="1687253" y="26699"/>
                    <a:pt x="1743256" y="18266"/>
                  </a:cubicBezTo>
                  <a:close/>
                  <a:moveTo>
                    <a:pt x="2177817" y="0"/>
                  </a:moveTo>
                  <a:lnTo>
                    <a:pt x="2194773" y="254"/>
                  </a:lnTo>
                  <a:lnTo>
                    <a:pt x="2434912" y="34898"/>
                  </a:lnTo>
                  <a:lnTo>
                    <a:pt x="77848" y="2607022"/>
                  </a:lnTo>
                  <a:lnTo>
                    <a:pt x="22423" y="2370812"/>
                  </a:lnTo>
                  <a:lnTo>
                    <a:pt x="20694" y="2353944"/>
                  </a:ln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15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5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798320" y="1061720"/>
              <a:ext cx="8324215" cy="4732655"/>
            </a:xfrm>
            <a:custGeom>
              <a:avLst/>
              <a:gdLst>
                <a:gd name="connsiteX0" fmla="*/ 85153 w 85153"/>
                <a:gd name="connsiteY0" fmla="*/ 42577 h 85153"/>
                <a:gd name="connsiteX1" fmla="*/ 42577 w 85153"/>
                <a:gd name="connsiteY1" fmla="*/ 85153 h 85153"/>
                <a:gd name="connsiteX2" fmla="*/ 0 w 85153"/>
                <a:gd name="connsiteY2" fmla="*/ 42577 h 85153"/>
                <a:gd name="connsiteX3" fmla="*/ 42577 w 85153"/>
                <a:gd name="connsiteY3" fmla="*/ 0 h 85153"/>
                <a:gd name="connsiteX4" fmla="*/ 85153 w 85153"/>
                <a:gd name="connsiteY4" fmla="*/ 42577 h 8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" h="7453">
                  <a:moveTo>
                    <a:pt x="134" y="67"/>
                  </a:moveTo>
                  <a:cubicBezTo>
                    <a:pt x="135" y="105"/>
                    <a:pt x="101" y="135"/>
                    <a:pt x="67" y="134"/>
                  </a:cubicBezTo>
                  <a:cubicBezTo>
                    <a:pt x="29" y="135"/>
                    <a:pt x="-1" y="101"/>
                    <a:pt x="0" y="67"/>
                  </a:cubicBezTo>
                  <a:cubicBezTo>
                    <a:pt x="-1" y="29"/>
                    <a:pt x="33" y="-1"/>
                    <a:pt x="67" y="0"/>
                  </a:cubicBezTo>
                  <a:cubicBezTo>
                    <a:pt x="105" y="-1"/>
                    <a:pt x="135" y="33"/>
                    <a:pt x="134" y="67"/>
                  </a:cubicBezTo>
                  <a:close/>
                  <a:moveTo>
                    <a:pt x="1314" y="67"/>
                  </a:moveTo>
                  <a:cubicBezTo>
                    <a:pt x="1315" y="105"/>
                    <a:pt x="1281" y="135"/>
                    <a:pt x="1247" y="134"/>
                  </a:cubicBezTo>
                  <a:cubicBezTo>
                    <a:pt x="1209" y="135"/>
                    <a:pt x="1179" y="101"/>
                    <a:pt x="1180" y="67"/>
                  </a:cubicBezTo>
                  <a:cubicBezTo>
                    <a:pt x="1179" y="29"/>
                    <a:pt x="1213" y="-1"/>
                    <a:pt x="1247" y="0"/>
                  </a:cubicBezTo>
                  <a:cubicBezTo>
                    <a:pt x="1285" y="-1"/>
                    <a:pt x="1315" y="33"/>
                    <a:pt x="1314" y="67"/>
                  </a:cubicBezTo>
                  <a:close/>
                  <a:moveTo>
                    <a:pt x="2493" y="67"/>
                  </a:moveTo>
                  <a:cubicBezTo>
                    <a:pt x="2494" y="105"/>
                    <a:pt x="2460" y="135"/>
                    <a:pt x="2426" y="134"/>
                  </a:cubicBezTo>
                  <a:cubicBezTo>
                    <a:pt x="2388" y="135"/>
                    <a:pt x="2358" y="101"/>
                    <a:pt x="2359" y="67"/>
                  </a:cubicBezTo>
                  <a:cubicBezTo>
                    <a:pt x="2358" y="29"/>
                    <a:pt x="2392" y="-1"/>
                    <a:pt x="2426" y="0"/>
                  </a:cubicBezTo>
                  <a:cubicBezTo>
                    <a:pt x="2464" y="-1"/>
                    <a:pt x="2494" y="33"/>
                    <a:pt x="2493" y="67"/>
                  </a:cubicBezTo>
                  <a:close/>
                  <a:moveTo>
                    <a:pt x="3673" y="67"/>
                  </a:moveTo>
                  <a:cubicBezTo>
                    <a:pt x="3674" y="105"/>
                    <a:pt x="3640" y="135"/>
                    <a:pt x="3606" y="134"/>
                  </a:cubicBezTo>
                  <a:cubicBezTo>
                    <a:pt x="3568" y="135"/>
                    <a:pt x="3538" y="101"/>
                    <a:pt x="3539" y="67"/>
                  </a:cubicBezTo>
                  <a:cubicBezTo>
                    <a:pt x="3538" y="29"/>
                    <a:pt x="3572" y="-1"/>
                    <a:pt x="3606" y="0"/>
                  </a:cubicBezTo>
                  <a:cubicBezTo>
                    <a:pt x="3644" y="-1"/>
                    <a:pt x="3674" y="33"/>
                    <a:pt x="3673" y="67"/>
                  </a:cubicBezTo>
                  <a:close/>
                  <a:moveTo>
                    <a:pt x="4852" y="67"/>
                  </a:moveTo>
                  <a:cubicBezTo>
                    <a:pt x="4853" y="105"/>
                    <a:pt x="4819" y="135"/>
                    <a:pt x="4785" y="134"/>
                  </a:cubicBezTo>
                  <a:cubicBezTo>
                    <a:pt x="4747" y="135"/>
                    <a:pt x="4717" y="101"/>
                    <a:pt x="4718" y="67"/>
                  </a:cubicBezTo>
                  <a:cubicBezTo>
                    <a:pt x="4717" y="29"/>
                    <a:pt x="4751" y="-1"/>
                    <a:pt x="4785" y="0"/>
                  </a:cubicBezTo>
                  <a:cubicBezTo>
                    <a:pt x="4823" y="-1"/>
                    <a:pt x="4853" y="33"/>
                    <a:pt x="4852" y="67"/>
                  </a:cubicBezTo>
                  <a:close/>
                  <a:moveTo>
                    <a:pt x="6032" y="67"/>
                  </a:moveTo>
                  <a:cubicBezTo>
                    <a:pt x="6033" y="105"/>
                    <a:pt x="5999" y="135"/>
                    <a:pt x="5965" y="134"/>
                  </a:cubicBezTo>
                  <a:cubicBezTo>
                    <a:pt x="5927" y="135"/>
                    <a:pt x="5897" y="101"/>
                    <a:pt x="5898" y="67"/>
                  </a:cubicBezTo>
                  <a:cubicBezTo>
                    <a:pt x="5897" y="29"/>
                    <a:pt x="5931" y="-1"/>
                    <a:pt x="5965" y="0"/>
                  </a:cubicBezTo>
                  <a:cubicBezTo>
                    <a:pt x="6003" y="-1"/>
                    <a:pt x="6033" y="33"/>
                    <a:pt x="6032" y="67"/>
                  </a:cubicBezTo>
                  <a:close/>
                  <a:moveTo>
                    <a:pt x="7211" y="67"/>
                  </a:moveTo>
                  <a:cubicBezTo>
                    <a:pt x="7212" y="105"/>
                    <a:pt x="7178" y="135"/>
                    <a:pt x="7144" y="134"/>
                  </a:cubicBezTo>
                  <a:cubicBezTo>
                    <a:pt x="7106" y="135"/>
                    <a:pt x="7076" y="101"/>
                    <a:pt x="7077" y="67"/>
                  </a:cubicBezTo>
                  <a:cubicBezTo>
                    <a:pt x="7076" y="29"/>
                    <a:pt x="7110" y="-1"/>
                    <a:pt x="7144" y="0"/>
                  </a:cubicBezTo>
                  <a:cubicBezTo>
                    <a:pt x="7182" y="-1"/>
                    <a:pt x="7212" y="33"/>
                    <a:pt x="7211" y="67"/>
                  </a:cubicBezTo>
                  <a:close/>
                  <a:moveTo>
                    <a:pt x="8391" y="67"/>
                  </a:moveTo>
                  <a:cubicBezTo>
                    <a:pt x="8392" y="105"/>
                    <a:pt x="8358" y="135"/>
                    <a:pt x="8324" y="134"/>
                  </a:cubicBezTo>
                  <a:cubicBezTo>
                    <a:pt x="8286" y="135"/>
                    <a:pt x="8256" y="101"/>
                    <a:pt x="8257" y="67"/>
                  </a:cubicBezTo>
                  <a:cubicBezTo>
                    <a:pt x="8256" y="29"/>
                    <a:pt x="8290" y="-1"/>
                    <a:pt x="8324" y="0"/>
                  </a:cubicBezTo>
                  <a:cubicBezTo>
                    <a:pt x="8362" y="-1"/>
                    <a:pt x="8392" y="33"/>
                    <a:pt x="8391" y="67"/>
                  </a:cubicBezTo>
                  <a:close/>
                  <a:moveTo>
                    <a:pt x="9570" y="67"/>
                  </a:moveTo>
                  <a:cubicBezTo>
                    <a:pt x="9571" y="105"/>
                    <a:pt x="9537" y="135"/>
                    <a:pt x="9503" y="134"/>
                  </a:cubicBezTo>
                  <a:cubicBezTo>
                    <a:pt x="9465" y="135"/>
                    <a:pt x="9435" y="101"/>
                    <a:pt x="9436" y="67"/>
                  </a:cubicBezTo>
                  <a:cubicBezTo>
                    <a:pt x="9435" y="29"/>
                    <a:pt x="9469" y="-1"/>
                    <a:pt x="9503" y="0"/>
                  </a:cubicBezTo>
                  <a:cubicBezTo>
                    <a:pt x="9541" y="-1"/>
                    <a:pt x="9571" y="33"/>
                    <a:pt x="9570" y="67"/>
                  </a:cubicBezTo>
                  <a:close/>
                  <a:moveTo>
                    <a:pt x="10750" y="67"/>
                  </a:moveTo>
                  <a:cubicBezTo>
                    <a:pt x="10751" y="105"/>
                    <a:pt x="10717" y="135"/>
                    <a:pt x="10683" y="134"/>
                  </a:cubicBezTo>
                  <a:cubicBezTo>
                    <a:pt x="10645" y="135"/>
                    <a:pt x="10615" y="101"/>
                    <a:pt x="10616" y="67"/>
                  </a:cubicBezTo>
                  <a:cubicBezTo>
                    <a:pt x="10615" y="29"/>
                    <a:pt x="10649" y="-1"/>
                    <a:pt x="10683" y="0"/>
                  </a:cubicBezTo>
                  <a:cubicBezTo>
                    <a:pt x="10721" y="-1"/>
                    <a:pt x="10751" y="33"/>
                    <a:pt x="10750" y="67"/>
                  </a:cubicBezTo>
                  <a:close/>
                  <a:moveTo>
                    <a:pt x="11930" y="67"/>
                  </a:moveTo>
                  <a:cubicBezTo>
                    <a:pt x="11931" y="105"/>
                    <a:pt x="11897" y="135"/>
                    <a:pt x="11863" y="134"/>
                  </a:cubicBezTo>
                  <a:cubicBezTo>
                    <a:pt x="11825" y="135"/>
                    <a:pt x="11795" y="101"/>
                    <a:pt x="11796" y="67"/>
                  </a:cubicBezTo>
                  <a:cubicBezTo>
                    <a:pt x="11795" y="29"/>
                    <a:pt x="11829" y="-1"/>
                    <a:pt x="11863" y="0"/>
                  </a:cubicBezTo>
                  <a:cubicBezTo>
                    <a:pt x="11901" y="-1"/>
                    <a:pt x="11931" y="33"/>
                    <a:pt x="11930" y="67"/>
                  </a:cubicBezTo>
                  <a:close/>
                  <a:moveTo>
                    <a:pt x="13109" y="67"/>
                  </a:moveTo>
                  <a:cubicBezTo>
                    <a:pt x="13110" y="105"/>
                    <a:pt x="13076" y="135"/>
                    <a:pt x="13042" y="134"/>
                  </a:cubicBezTo>
                  <a:cubicBezTo>
                    <a:pt x="13004" y="135"/>
                    <a:pt x="12974" y="101"/>
                    <a:pt x="12975" y="67"/>
                  </a:cubicBezTo>
                  <a:cubicBezTo>
                    <a:pt x="12974" y="29"/>
                    <a:pt x="13008" y="-1"/>
                    <a:pt x="13042" y="0"/>
                  </a:cubicBezTo>
                  <a:cubicBezTo>
                    <a:pt x="13080" y="-1"/>
                    <a:pt x="13110" y="33"/>
                    <a:pt x="13109" y="67"/>
                  </a:cubicBezTo>
                  <a:close/>
                  <a:moveTo>
                    <a:pt x="134" y="1113"/>
                  </a:moveTo>
                  <a:cubicBezTo>
                    <a:pt x="135" y="1151"/>
                    <a:pt x="101" y="1181"/>
                    <a:pt x="67" y="1180"/>
                  </a:cubicBezTo>
                  <a:cubicBezTo>
                    <a:pt x="29" y="1181"/>
                    <a:pt x="-1" y="1147"/>
                    <a:pt x="0" y="1113"/>
                  </a:cubicBezTo>
                  <a:cubicBezTo>
                    <a:pt x="-1" y="1075"/>
                    <a:pt x="33" y="1045"/>
                    <a:pt x="67" y="1046"/>
                  </a:cubicBezTo>
                  <a:cubicBezTo>
                    <a:pt x="105" y="1045"/>
                    <a:pt x="135" y="1079"/>
                    <a:pt x="134" y="1113"/>
                  </a:cubicBezTo>
                  <a:close/>
                  <a:moveTo>
                    <a:pt x="1314" y="1113"/>
                  </a:moveTo>
                  <a:cubicBezTo>
                    <a:pt x="1315" y="1151"/>
                    <a:pt x="1281" y="1181"/>
                    <a:pt x="1247" y="1180"/>
                  </a:cubicBezTo>
                  <a:cubicBezTo>
                    <a:pt x="1209" y="1181"/>
                    <a:pt x="1179" y="1147"/>
                    <a:pt x="1180" y="1113"/>
                  </a:cubicBezTo>
                  <a:cubicBezTo>
                    <a:pt x="1179" y="1075"/>
                    <a:pt x="1213" y="1045"/>
                    <a:pt x="1247" y="1046"/>
                  </a:cubicBezTo>
                  <a:cubicBezTo>
                    <a:pt x="1285" y="1045"/>
                    <a:pt x="1315" y="1079"/>
                    <a:pt x="1314" y="1113"/>
                  </a:cubicBezTo>
                  <a:close/>
                  <a:moveTo>
                    <a:pt x="2493" y="1113"/>
                  </a:moveTo>
                  <a:cubicBezTo>
                    <a:pt x="2494" y="1151"/>
                    <a:pt x="2460" y="1181"/>
                    <a:pt x="2426" y="1180"/>
                  </a:cubicBezTo>
                  <a:cubicBezTo>
                    <a:pt x="2388" y="1181"/>
                    <a:pt x="2358" y="1147"/>
                    <a:pt x="2359" y="1113"/>
                  </a:cubicBezTo>
                  <a:cubicBezTo>
                    <a:pt x="2358" y="1075"/>
                    <a:pt x="2392" y="1045"/>
                    <a:pt x="2426" y="1046"/>
                  </a:cubicBezTo>
                  <a:cubicBezTo>
                    <a:pt x="2464" y="1045"/>
                    <a:pt x="2494" y="1079"/>
                    <a:pt x="2493" y="1113"/>
                  </a:cubicBezTo>
                  <a:close/>
                  <a:moveTo>
                    <a:pt x="3673" y="1113"/>
                  </a:moveTo>
                  <a:cubicBezTo>
                    <a:pt x="3674" y="1151"/>
                    <a:pt x="3640" y="1181"/>
                    <a:pt x="3606" y="1180"/>
                  </a:cubicBezTo>
                  <a:cubicBezTo>
                    <a:pt x="3568" y="1181"/>
                    <a:pt x="3538" y="1147"/>
                    <a:pt x="3539" y="1113"/>
                  </a:cubicBezTo>
                  <a:cubicBezTo>
                    <a:pt x="3538" y="1075"/>
                    <a:pt x="3572" y="1045"/>
                    <a:pt x="3606" y="1046"/>
                  </a:cubicBezTo>
                  <a:cubicBezTo>
                    <a:pt x="3644" y="1045"/>
                    <a:pt x="3674" y="1079"/>
                    <a:pt x="3673" y="1113"/>
                  </a:cubicBezTo>
                  <a:close/>
                  <a:moveTo>
                    <a:pt x="8391" y="1113"/>
                  </a:moveTo>
                  <a:cubicBezTo>
                    <a:pt x="8392" y="1151"/>
                    <a:pt x="8358" y="1181"/>
                    <a:pt x="8324" y="1180"/>
                  </a:cubicBezTo>
                  <a:cubicBezTo>
                    <a:pt x="8286" y="1181"/>
                    <a:pt x="8256" y="1147"/>
                    <a:pt x="8257" y="1113"/>
                  </a:cubicBezTo>
                  <a:cubicBezTo>
                    <a:pt x="8256" y="1075"/>
                    <a:pt x="8290" y="1045"/>
                    <a:pt x="8324" y="1046"/>
                  </a:cubicBezTo>
                  <a:cubicBezTo>
                    <a:pt x="8362" y="1045"/>
                    <a:pt x="8392" y="1079"/>
                    <a:pt x="8391" y="1113"/>
                  </a:cubicBezTo>
                  <a:close/>
                  <a:moveTo>
                    <a:pt x="9570" y="1113"/>
                  </a:moveTo>
                  <a:cubicBezTo>
                    <a:pt x="9571" y="1151"/>
                    <a:pt x="9537" y="1181"/>
                    <a:pt x="9503" y="1180"/>
                  </a:cubicBezTo>
                  <a:cubicBezTo>
                    <a:pt x="9465" y="1181"/>
                    <a:pt x="9435" y="1147"/>
                    <a:pt x="9436" y="1113"/>
                  </a:cubicBezTo>
                  <a:cubicBezTo>
                    <a:pt x="9435" y="1075"/>
                    <a:pt x="9469" y="1045"/>
                    <a:pt x="9503" y="1046"/>
                  </a:cubicBezTo>
                  <a:cubicBezTo>
                    <a:pt x="9541" y="1045"/>
                    <a:pt x="9571" y="1079"/>
                    <a:pt x="9570" y="1113"/>
                  </a:cubicBezTo>
                  <a:close/>
                  <a:moveTo>
                    <a:pt x="10750" y="1113"/>
                  </a:moveTo>
                  <a:cubicBezTo>
                    <a:pt x="10751" y="1151"/>
                    <a:pt x="10717" y="1181"/>
                    <a:pt x="10683" y="1180"/>
                  </a:cubicBezTo>
                  <a:cubicBezTo>
                    <a:pt x="10645" y="1181"/>
                    <a:pt x="10615" y="1147"/>
                    <a:pt x="10616" y="1113"/>
                  </a:cubicBezTo>
                  <a:cubicBezTo>
                    <a:pt x="10615" y="1075"/>
                    <a:pt x="10649" y="1045"/>
                    <a:pt x="10683" y="1046"/>
                  </a:cubicBezTo>
                  <a:cubicBezTo>
                    <a:pt x="10721" y="1045"/>
                    <a:pt x="10751" y="1079"/>
                    <a:pt x="10750" y="1113"/>
                  </a:cubicBezTo>
                  <a:close/>
                  <a:moveTo>
                    <a:pt x="11930" y="1113"/>
                  </a:moveTo>
                  <a:cubicBezTo>
                    <a:pt x="11931" y="1151"/>
                    <a:pt x="11897" y="1181"/>
                    <a:pt x="11863" y="1180"/>
                  </a:cubicBezTo>
                  <a:cubicBezTo>
                    <a:pt x="11825" y="1181"/>
                    <a:pt x="11795" y="1147"/>
                    <a:pt x="11796" y="1113"/>
                  </a:cubicBezTo>
                  <a:cubicBezTo>
                    <a:pt x="11795" y="1075"/>
                    <a:pt x="11829" y="1045"/>
                    <a:pt x="11863" y="1046"/>
                  </a:cubicBezTo>
                  <a:cubicBezTo>
                    <a:pt x="11901" y="1045"/>
                    <a:pt x="11931" y="1079"/>
                    <a:pt x="11930" y="1113"/>
                  </a:cubicBezTo>
                  <a:close/>
                  <a:moveTo>
                    <a:pt x="13109" y="1113"/>
                  </a:moveTo>
                  <a:cubicBezTo>
                    <a:pt x="13110" y="1151"/>
                    <a:pt x="13076" y="1181"/>
                    <a:pt x="13042" y="1180"/>
                  </a:cubicBezTo>
                  <a:cubicBezTo>
                    <a:pt x="13004" y="1181"/>
                    <a:pt x="12974" y="1147"/>
                    <a:pt x="12975" y="1113"/>
                  </a:cubicBezTo>
                  <a:cubicBezTo>
                    <a:pt x="12974" y="1075"/>
                    <a:pt x="13008" y="1045"/>
                    <a:pt x="13042" y="1046"/>
                  </a:cubicBezTo>
                  <a:cubicBezTo>
                    <a:pt x="13080" y="1045"/>
                    <a:pt x="13110" y="1079"/>
                    <a:pt x="13109" y="1113"/>
                  </a:cubicBezTo>
                  <a:close/>
                  <a:moveTo>
                    <a:pt x="134" y="2158"/>
                  </a:moveTo>
                  <a:cubicBezTo>
                    <a:pt x="135" y="2196"/>
                    <a:pt x="101" y="2226"/>
                    <a:pt x="67" y="2225"/>
                  </a:cubicBezTo>
                  <a:cubicBezTo>
                    <a:pt x="29" y="2226"/>
                    <a:pt x="-1" y="2192"/>
                    <a:pt x="0" y="2158"/>
                  </a:cubicBezTo>
                  <a:cubicBezTo>
                    <a:pt x="-1" y="2120"/>
                    <a:pt x="33" y="2090"/>
                    <a:pt x="67" y="2091"/>
                  </a:cubicBezTo>
                  <a:cubicBezTo>
                    <a:pt x="105" y="2090"/>
                    <a:pt x="135" y="2124"/>
                    <a:pt x="134" y="2158"/>
                  </a:cubicBezTo>
                  <a:close/>
                  <a:moveTo>
                    <a:pt x="1314" y="2158"/>
                  </a:moveTo>
                  <a:cubicBezTo>
                    <a:pt x="1315" y="2196"/>
                    <a:pt x="1281" y="2226"/>
                    <a:pt x="1247" y="2225"/>
                  </a:cubicBezTo>
                  <a:cubicBezTo>
                    <a:pt x="1209" y="2226"/>
                    <a:pt x="1179" y="2192"/>
                    <a:pt x="1180" y="2158"/>
                  </a:cubicBezTo>
                  <a:cubicBezTo>
                    <a:pt x="1179" y="2120"/>
                    <a:pt x="1213" y="2090"/>
                    <a:pt x="1247" y="2091"/>
                  </a:cubicBezTo>
                  <a:cubicBezTo>
                    <a:pt x="1285" y="2090"/>
                    <a:pt x="1315" y="2124"/>
                    <a:pt x="1314" y="2158"/>
                  </a:cubicBezTo>
                  <a:close/>
                  <a:moveTo>
                    <a:pt x="11930" y="2158"/>
                  </a:moveTo>
                  <a:cubicBezTo>
                    <a:pt x="11931" y="2196"/>
                    <a:pt x="11897" y="2226"/>
                    <a:pt x="11863" y="2225"/>
                  </a:cubicBezTo>
                  <a:cubicBezTo>
                    <a:pt x="11825" y="2226"/>
                    <a:pt x="11795" y="2192"/>
                    <a:pt x="11796" y="2158"/>
                  </a:cubicBezTo>
                  <a:cubicBezTo>
                    <a:pt x="11795" y="2120"/>
                    <a:pt x="11829" y="2090"/>
                    <a:pt x="11863" y="2091"/>
                  </a:cubicBezTo>
                  <a:cubicBezTo>
                    <a:pt x="11901" y="2090"/>
                    <a:pt x="11931" y="2124"/>
                    <a:pt x="11930" y="2158"/>
                  </a:cubicBezTo>
                  <a:close/>
                  <a:moveTo>
                    <a:pt x="13109" y="2158"/>
                  </a:moveTo>
                  <a:cubicBezTo>
                    <a:pt x="13110" y="2196"/>
                    <a:pt x="13076" y="2226"/>
                    <a:pt x="13042" y="2225"/>
                  </a:cubicBezTo>
                  <a:cubicBezTo>
                    <a:pt x="13004" y="2226"/>
                    <a:pt x="12974" y="2192"/>
                    <a:pt x="12975" y="2158"/>
                  </a:cubicBezTo>
                  <a:cubicBezTo>
                    <a:pt x="12974" y="2120"/>
                    <a:pt x="13008" y="2090"/>
                    <a:pt x="13042" y="2091"/>
                  </a:cubicBezTo>
                  <a:cubicBezTo>
                    <a:pt x="13080" y="2090"/>
                    <a:pt x="13110" y="2124"/>
                    <a:pt x="13109" y="2158"/>
                  </a:cubicBezTo>
                  <a:close/>
                  <a:moveTo>
                    <a:pt x="134" y="3204"/>
                  </a:moveTo>
                  <a:cubicBezTo>
                    <a:pt x="135" y="3242"/>
                    <a:pt x="101" y="3272"/>
                    <a:pt x="67" y="3271"/>
                  </a:cubicBezTo>
                  <a:cubicBezTo>
                    <a:pt x="29" y="3272"/>
                    <a:pt x="-1" y="3238"/>
                    <a:pt x="0" y="3204"/>
                  </a:cubicBezTo>
                  <a:cubicBezTo>
                    <a:pt x="-1" y="3166"/>
                    <a:pt x="33" y="3136"/>
                    <a:pt x="67" y="3137"/>
                  </a:cubicBezTo>
                  <a:cubicBezTo>
                    <a:pt x="105" y="3136"/>
                    <a:pt x="135" y="3170"/>
                    <a:pt x="134" y="3204"/>
                  </a:cubicBezTo>
                  <a:close/>
                  <a:moveTo>
                    <a:pt x="1314" y="3204"/>
                  </a:moveTo>
                  <a:cubicBezTo>
                    <a:pt x="1315" y="3242"/>
                    <a:pt x="1281" y="3272"/>
                    <a:pt x="1247" y="3271"/>
                  </a:cubicBezTo>
                  <a:cubicBezTo>
                    <a:pt x="1209" y="3272"/>
                    <a:pt x="1179" y="3238"/>
                    <a:pt x="1180" y="3204"/>
                  </a:cubicBezTo>
                  <a:cubicBezTo>
                    <a:pt x="1179" y="3166"/>
                    <a:pt x="1213" y="3136"/>
                    <a:pt x="1247" y="3137"/>
                  </a:cubicBezTo>
                  <a:cubicBezTo>
                    <a:pt x="1285" y="3136"/>
                    <a:pt x="1315" y="3170"/>
                    <a:pt x="1314" y="3204"/>
                  </a:cubicBezTo>
                  <a:close/>
                  <a:moveTo>
                    <a:pt x="11930" y="3204"/>
                  </a:moveTo>
                  <a:cubicBezTo>
                    <a:pt x="11931" y="3242"/>
                    <a:pt x="11897" y="3272"/>
                    <a:pt x="11863" y="3271"/>
                  </a:cubicBezTo>
                  <a:cubicBezTo>
                    <a:pt x="11825" y="3272"/>
                    <a:pt x="11795" y="3238"/>
                    <a:pt x="11796" y="3204"/>
                  </a:cubicBezTo>
                  <a:cubicBezTo>
                    <a:pt x="11795" y="3166"/>
                    <a:pt x="11829" y="3136"/>
                    <a:pt x="11863" y="3137"/>
                  </a:cubicBezTo>
                  <a:cubicBezTo>
                    <a:pt x="11901" y="3136"/>
                    <a:pt x="11931" y="3170"/>
                    <a:pt x="11930" y="3204"/>
                  </a:cubicBezTo>
                  <a:close/>
                  <a:moveTo>
                    <a:pt x="13109" y="3204"/>
                  </a:moveTo>
                  <a:cubicBezTo>
                    <a:pt x="13110" y="3242"/>
                    <a:pt x="13076" y="3272"/>
                    <a:pt x="13042" y="3271"/>
                  </a:cubicBezTo>
                  <a:cubicBezTo>
                    <a:pt x="13004" y="3272"/>
                    <a:pt x="12974" y="3238"/>
                    <a:pt x="12975" y="3204"/>
                  </a:cubicBezTo>
                  <a:cubicBezTo>
                    <a:pt x="12974" y="3166"/>
                    <a:pt x="13008" y="3136"/>
                    <a:pt x="13042" y="3137"/>
                  </a:cubicBezTo>
                  <a:cubicBezTo>
                    <a:pt x="13080" y="3136"/>
                    <a:pt x="13110" y="3170"/>
                    <a:pt x="13109" y="3204"/>
                  </a:cubicBezTo>
                  <a:close/>
                  <a:moveTo>
                    <a:pt x="134" y="4250"/>
                  </a:moveTo>
                  <a:cubicBezTo>
                    <a:pt x="135" y="4288"/>
                    <a:pt x="101" y="4318"/>
                    <a:pt x="67" y="4317"/>
                  </a:cubicBezTo>
                  <a:cubicBezTo>
                    <a:pt x="29" y="4318"/>
                    <a:pt x="-1" y="4284"/>
                    <a:pt x="0" y="4250"/>
                  </a:cubicBezTo>
                  <a:cubicBezTo>
                    <a:pt x="-1" y="4212"/>
                    <a:pt x="33" y="4182"/>
                    <a:pt x="67" y="4183"/>
                  </a:cubicBezTo>
                  <a:cubicBezTo>
                    <a:pt x="105" y="4182"/>
                    <a:pt x="135" y="4216"/>
                    <a:pt x="134" y="4250"/>
                  </a:cubicBezTo>
                  <a:close/>
                  <a:moveTo>
                    <a:pt x="1314" y="4250"/>
                  </a:moveTo>
                  <a:cubicBezTo>
                    <a:pt x="1315" y="4288"/>
                    <a:pt x="1281" y="4318"/>
                    <a:pt x="1247" y="4317"/>
                  </a:cubicBezTo>
                  <a:cubicBezTo>
                    <a:pt x="1209" y="4318"/>
                    <a:pt x="1179" y="4284"/>
                    <a:pt x="1180" y="4250"/>
                  </a:cubicBezTo>
                  <a:cubicBezTo>
                    <a:pt x="1179" y="4212"/>
                    <a:pt x="1213" y="4182"/>
                    <a:pt x="1247" y="4183"/>
                  </a:cubicBezTo>
                  <a:cubicBezTo>
                    <a:pt x="1285" y="4182"/>
                    <a:pt x="1315" y="4216"/>
                    <a:pt x="1314" y="4250"/>
                  </a:cubicBezTo>
                  <a:close/>
                  <a:moveTo>
                    <a:pt x="2493" y="4250"/>
                  </a:moveTo>
                  <a:cubicBezTo>
                    <a:pt x="2494" y="4288"/>
                    <a:pt x="2460" y="4318"/>
                    <a:pt x="2426" y="4317"/>
                  </a:cubicBezTo>
                  <a:cubicBezTo>
                    <a:pt x="2388" y="4318"/>
                    <a:pt x="2358" y="4284"/>
                    <a:pt x="2359" y="4250"/>
                  </a:cubicBezTo>
                  <a:cubicBezTo>
                    <a:pt x="2358" y="4212"/>
                    <a:pt x="2392" y="4182"/>
                    <a:pt x="2426" y="4183"/>
                  </a:cubicBezTo>
                  <a:cubicBezTo>
                    <a:pt x="2464" y="4182"/>
                    <a:pt x="2494" y="4216"/>
                    <a:pt x="2493" y="4250"/>
                  </a:cubicBezTo>
                  <a:close/>
                  <a:moveTo>
                    <a:pt x="10750" y="4250"/>
                  </a:moveTo>
                  <a:cubicBezTo>
                    <a:pt x="10751" y="4288"/>
                    <a:pt x="10717" y="4318"/>
                    <a:pt x="10683" y="4317"/>
                  </a:cubicBezTo>
                  <a:cubicBezTo>
                    <a:pt x="10645" y="4318"/>
                    <a:pt x="10615" y="4284"/>
                    <a:pt x="10616" y="4250"/>
                  </a:cubicBezTo>
                  <a:cubicBezTo>
                    <a:pt x="10615" y="4212"/>
                    <a:pt x="10649" y="4182"/>
                    <a:pt x="10683" y="4183"/>
                  </a:cubicBezTo>
                  <a:cubicBezTo>
                    <a:pt x="10721" y="4182"/>
                    <a:pt x="10751" y="4216"/>
                    <a:pt x="10750" y="4250"/>
                  </a:cubicBezTo>
                  <a:close/>
                  <a:moveTo>
                    <a:pt x="11930" y="4250"/>
                  </a:moveTo>
                  <a:cubicBezTo>
                    <a:pt x="11931" y="4288"/>
                    <a:pt x="11897" y="4318"/>
                    <a:pt x="11863" y="4317"/>
                  </a:cubicBezTo>
                  <a:cubicBezTo>
                    <a:pt x="11825" y="4318"/>
                    <a:pt x="11795" y="4284"/>
                    <a:pt x="11796" y="4250"/>
                  </a:cubicBezTo>
                  <a:cubicBezTo>
                    <a:pt x="11795" y="4212"/>
                    <a:pt x="11829" y="4182"/>
                    <a:pt x="11863" y="4183"/>
                  </a:cubicBezTo>
                  <a:cubicBezTo>
                    <a:pt x="11901" y="4182"/>
                    <a:pt x="11931" y="4216"/>
                    <a:pt x="11930" y="4250"/>
                  </a:cubicBezTo>
                  <a:close/>
                  <a:moveTo>
                    <a:pt x="13109" y="4250"/>
                  </a:moveTo>
                  <a:cubicBezTo>
                    <a:pt x="13110" y="4288"/>
                    <a:pt x="13076" y="4318"/>
                    <a:pt x="13042" y="4317"/>
                  </a:cubicBezTo>
                  <a:cubicBezTo>
                    <a:pt x="13004" y="4318"/>
                    <a:pt x="12974" y="4284"/>
                    <a:pt x="12975" y="4250"/>
                  </a:cubicBezTo>
                  <a:cubicBezTo>
                    <a:pt x="12974" y="4212"/>
                    <a:pt x="13008" y="4182"/>
                    <a:pt x="13042" y="4183"/>
                  </a:cubicBezTo>
                  <a:cubicBezTo>
                    <a:pt x="13080" y="4182"/>
                    <a:pt x="13110" y="4216"/>
                    <a:pt x="13109" y="4250"/>
                  </a:cubicBezTo>
                  <a:close/>
                  <a:moveTo>
                    <a:pt x="134" y="5295"/>
                  </a:moveTo>
                  <a:cubicBezTo>
                    <a:pt x="135" y="5333"/>
                    <a:pt x="101" y="5363"/>
                    <a:pt x="67" y="5362"/>
                  </a:cubicBezTo>
                  <a:cubicBezTo>
                    <a:pt x="29" y="5363"/>
                    <a:pt x="-1" y="5329"/>
                    <a:pt x="0" y="5295"/>
                  </a:cubicBezTo>
                  <a:cubicBezTo>
                    <a:pt x="-1" y="5257"/>
                    <a:pt x="33" y="5227"/>
                    <a:pt x="67" y="5228"/>
                  </a:cubicBezTo>
                  <a:cubicBezTo>
                    <a:pt x="105" y="5227"/>
                    <a:pt x="135" y="5261"/>
                    <a:pt x="134" y="5295"/>
                  </a:cubicBezTo>
                  <a:close/>
                  <a:moveTo>
                    <a:pt x="1314" y="5295"/>
                  </a:moveTo>
                  <a:cubicBezTo>
                    <a:pt x="1315" y="5333"/>
                    <a:pt x="1281" y="5363"/>
                    <a:pt x="1247" y="5362"/>
                  </a:cubicBezTo>
                  <a:cubicBezTo>
                    <a:pt x="1209" y="5363"/>
                    <a:pt x="1179" y="5329"/>
                    <a:pt x="1180" y="5295"/>
                  </a:cubicBezTo>
                  <a:cubicBezTo>
                    <a:pt x="1179" y="5257"/>
                    <a:pt x="1213" y="5227"/>
                    <a:pt x="1247" y="5228"/>
                  </a:cubicBezTo>
                  <a:cubicBezTo>
                    <a:pt x="1285" y="5227"/>
                    <a:pt x="1315" y="5261"/>
                    <a:pt x="1314" y="5295"/>
                  </a:cubicBezTo>
                  <a:close/>
                  <a:moveTo>
                    <a:pt x="2493" y="5295"/>
                  </a:moveTo>
                  <a:cubicBezTo>
                    <a:pt x="2494" y="5333"/>
                    <a:pt x="2460" y="5363"/>
                    <a:pt x="2426" y="5362"/>
                  </a:cubicBezTo>
                  <a:cubicBezTo>
                    <a:pt x="2388" y="5363"/>
                    <a:pt x="2358" y="5329"/>
                    <a:pt x="2359" y="5295"/>
                  </a:cubicBezTo>
                  <a:cubicBezTo>
                    <a:pt x="2358" y="5257"/>
                    <a:pt x="2392" y="5227"/>
                    <a:pt x="2426" y="5228"/>
                  </a:cubicBezTo>
                  <a:cubicBezTo>
                    <a:pt x="2464" y="5227"/>
                    <a:pt x="2494" y="5261"/>
                    <a:pt x="2493" y="5295"/>
                  </a:cubicBezTo>
                  <a:close/>
                  <a:moveTo>
                    <a:pt x="10750" y="5295"/>
                  </a:moveTo>
                  <a:cubicBezTo>
                    <a:pt x="10751" y="5333"/>
                    <a:pt x="10717" y="5363"/>
                    <a:pt x="10683" y="5362"/>
                  </a:cubicBezTo>
                  <a:cubicBezTo>
                    <a:pt x="10645" y="5363"/>
                    <a:pt x="10615" y="5329"/>
                    <a:pt x="10616" y="5295"/>
                  </a:cubicBezTo>
                  <a:cubicBezTo>
                    <a:pt x="10615" y="5257"/>
                    <a:pt x="10649" y="5227"/>
                    <a:pt x="10683" y="5228"/>
                  </a:cubicBezTo>
                  <a:cubicBezTo>
                    <a:pt x="10721" y="5227"/>
                    <a:pt x="10751" y="5261"/>
                    <a:pt x="10750" y="5295"/>
                  </a:cubicBezTo>
                  <a:close/>
                  <a:moveTo>
                    <a:pt x="11930" y="5295"/>
                  </a:moveTo>
                  <a:cubicBezTo>
                    <a:pt x="11931" y="5333"/>
                    <a:pt x="11897" y="5363"/>
                    <a:pt x="11863" y="5362"/>
                  </a:cubicBezTo>
                  <a:cubicBezTo>
                    <a:pt x="11825" y="5363"/>
                    <a:pt x="11795" y="5329"/>
                    <a:pt x="11796" y="5295"/>
                  </a:cubicBezTo>
                  <a:cubicBezTo>
                    <a:pt x="11795" y="5257"/>
                    <a:pt x="11829" y="5227"/>
                    <a:pt x="11863" y="5228"/>
                  </a:cubicBezTo>
                  <a:cubicBezTo>
                    <a:pt x="11901" y="5227"/>
                    <a:pt x="11931" y="5261"/>
                    <a:pt x="11930" y="5295"/>
                  </a:cubicBezTo>
                  <a:close/>
                  <a:moveTo>
                    <a:pt x="13109" y="5295"/>
                  </a:moveTo>
                  <a:cubicBezTo>
                    <a:pt x="13110" y="5333"/>
                    <a:pt x="13076" y="5363"/>
                    <a:pt x="13042" y="5362"/>
                  </a:cubicBezTo>
                  <a:cubicBezTo>
                    <a:pt x="13004" y="5363"/>
                    <a:pt x="12974" y="5329"/>
                    <a:pt x="12975" y="5295"/>
                  </a:cubicBezTo>
                  <a:cubicBezTo>
                    <a:pt x="12974" y="5257"/>
                    <a:pt x="13008" y="5227"/>
                    <a:pt x="13042" y="5228"/>
                  </a:cubicBezTo>
                  <a:cubicBezTo>
                    <a:pt x="13080" y="5227"/>
                    <a:pt x="13110" y="5261"/>
                    <a:pt x="13109" y="5295"/>
                  </a:cubicBezTo>
                  <a:close/>
                  <a:moveTo>
                    <a:pt x="134" y="6341"/>
                  </a:moveTo>
                  <a:cubicBezTo>
                    <a:pt x="135" y="6379"/>
                    <a:pt x="101" y="6409"/>
                    <a:pt x="67" y="6408"/>
                  </a:cubicBezTo>
                  <a:cubicBezTo>
                    <a:pt x="29" y="6409"/>
                    <a:pt x="-1" y="6375"/>
                    <a:pt x="0" y="6341"/>
                  </a:cubicBezTo>
                  <a:cubicBezTo>
                    <a:pt x="-1" y="6303"/>
                    <a:pt x="33" y="6273"/>
                    <a:pt x="67" y="6274"/>
                  </a:cubicBezTo>
                  <a:cubicBezTo>
                    <a:pt x="105" y="6273"/>
                    <a:pt x="135" y="6307"/>
                    <a:pt x="134" y="6341"/>
                  </a:cubicBezTo>
                  <a:close/>
                  <a:moveTo>
                    <a:pt x="1314" y="6341"/>
                  </a:moveTo>
                  <a:cubicBezTo>
                    <a:pt x="1315" y="6379"/>
                    <a:pt x="1281" y="6409"/>
                    <a:pt x="1247" y="6408"/>
                  </a:cubicBezTo>
                  <a:cubicBezTo>
                    <a:pt x="1209" y="6409"/>
                    <a:pt x="1179" y="6375"/>
                    <a:pt x="1180" y="6341"/>
                  </a:cubicBezTo>
                  <a:cubicBezTo>
                    <a:pt x="1179" y="6303"/>
                    <a:pt x="1213" y="6273"/>
                    <a:pt x="1247" y="6274"/>
                  </a:cubicBezTo>
                  <a:cubicBezTo>
                    <a:pt x="1285" y="6273"/>
                    <a:pt x="1315" y="6307"/>
                    <a:pt x="1314" y="6341"/>
                  </a:cubicBezTo>
                  <a:close/>
                  <a:moveTo>
                    <a:pt x="2493" y="6341"/>
                  </a:moveTo>
                  <a:cubicBezTo>
                    <a:pt x="2494" y="6379"/>
                    <a:pt x="2460" y="6409"/>
                    <a:pt x="2426" y="6408"/>
                  </a:cubicBezTo>
                  <a:cubicBezTo>
                    <a:pt x="2388" y="6409"/>
                    <a:pt x="2358" y="6375"/>
                    <a:pt x="2359" y="6341"/>
                  </a:cubicBezTo>
                  <a:cubicBezTo>
                    <a:pt x="2358" y="6303"/>
                    <a:pt x="2392" y="6273"/>
                    <a:pt x="2426" y="6274"/>
                  </a:cubicBezTo>
                  <a:cubicBezTo>
                    <a:pt x="2464" y="6273"/>
                    <a:pt x="2494" y="6307"/>
                    <a:pt x="2493" y="6341"/>
                  </a:cubicBezTo>
                  <a:close/>
                  <a:moveTo>
                    <a:pt x="3673" y="6341"/>
                  </a:moveTo>
                  <a:cubicBezTo>
                    <a:pt x="3674" y="6379"/>
                    <a:pt x="3640" y="6409"/>
                    <a:pt x="3606" y="6408"/>
                  </a:cubicBezTo>
                  <a:cubicBezTo>
                    <a:pt x="3568" y="6409"/>
                    <a:pt x="3538" y="6375"/>
                    <a:pt x="3539" y="6341"/>
                  </a:cubicBezTo>
                  <a:cubicBezTo>
                    <a:pt x="3538" y="6303"/>
                    <a:pt x="3572" y="6273"/>
                    <a:pt x="3606" y="6274"/>
                  </a:cubicBezTo>
                  <a:cubicBezTo>
                    <a:pt x="3644" y="6273"/>
                    <a:pt x="3674" y="6307"/>
                    <a:pt x="3673" y="6341"/>
                  </a:cubicBezTo>
                  <a:close/>
                  <a:moveTo>
                    <a:pt x="11930" y="6341"/>
                  </a:moveTo>
                  <a:cubicBezTo>
                    <a:pt x="11931" y="6379"/>
                    <a:pt x="11897" y="6409"/>
                    <a:pt x="11863" y="6408"/>
                  </a:cubicBezTo>
                  <a:cubicBezTo>
                    <a:pt x="11825" y="6409"/>
                    <a:pt x="11795" y="6375"/>
                    <a:pt x="11796" y="6341"/>
                  </a:cubicBezTo>
                  <a:cubicBezTo>
                    <a:pt x="11795" y="6303"/>
                    <a:pt x="11829" y="6273"/>
                    <a:pt x="11863" y="6274"/>
                  </a:cubicBezTo>
                  <a:cubicBezTo>
                    <a:pt x="11901" y="6273"/>
                    <a:pt x="11931" y="6307"/>
                    <a:pt x="11930" y="6341"/>
                  </a:cubicBezTo>
                  <a:close/>
                  <a:moveTo>
                    <a:pt x="13109" y="6341"/>
                  </a:moveTo>
                  <a:cubicBezTo>
                    <a:pt x="13110" y="6379"/>
                    <a:pt x="13076" y="6409"/>
                    <a:pt x="13042" y="6408"/>
                  </a:cubicBezTo>
                  <a:cubicBezTo>
                    <a:pt x="13004" y="6409"/>
                    <a:pt x="12974" y="6375"/>
                    <a:pt x="12975" y="6341"/>
                  </a:cubicBezTo>
                  <a:cubicBezTo>
                    <a:pt x="12974" y="6303"/>
                    <a:pt x="13008" y="6273"/>
                    <a:pt x="13042" y="6274"/>
                  </a:cubicBezTo>
                  <a:cubicBezTo>
                    <a:pt x="13080" y="6273"/>
                    <a:pt x="13110" y="6307"/>
                    <a:pt x="13109" y="6341"/>
                  </a:cubicBezTo>
                  <a:close/>
                  <a:moveTo>
                    <a:pt x="134" y="7386"/>
                  </a:moveTo>
                  <a:cubicBezTo>
                    <a:pt x="135" y="7424"/>
                    <a:pt x="101" y="7454"/>
                    <a:pt x="67" y="7453"/>
                  </a:cubicBezTo>
                  <a:cubicBezTo>
                    <a:pt x="29" y="7454"/>
                    <a:pt x="-1" y="7420"/>
                    <a:pt x="0" y="7386"/>
                  </a:cubicBezTo>
                  <a:cubicBezTo>
                    <a:pt x="-1" y="7348"/>
                    <a:pt x="33" y="7318"/>
                    <a:pt x="67" y="7319"/>
                  </a:cubicBezTo>
                  <a:cubicBezTo>
                    <a:pt x="105" y="7318"/>
                    <a:pt x="135" y="7352"/>
                    <a:pt x="134" y="7386"/>
                  </a:cubicBezTo>
                  <a:close/>
                  <a:moveTo>
                    <a:pt x="1314" y="7386"/>
                  </a:moveTo>
                  <a:cubicBezTo>
                    <a:pt x="1315" y="7424"/>
                    <a:pt x="1281" y="7454"/>
                    <a:pt x="1247" y="7453"/>
                  </a:cubicBezTo>
                  <a:cubicBezTo>
                    <a:pt x="1209" y="7454"/>
                    <a:pt x="1179" y="7420"/>
                    <a:pt x="1180" y="7386"/>
                  </a:cubicBezTo>
                  <a:cubicBezTo>
                    <a:pt x="1179" y="7348"/>
                    <a:pt x="1213" y="7318"/>
                    <a:pt x="1247" y="7319"/>
                  </a:cubicBezTo>
                  <a:cubicBezTo>
                    <a:pt x="1285" y="7318"/>
                    <a:pt x="1315" y="7352"/>
                    <a:pt x="1314" y="7386"/>
                  </a:cubicBezTo>
                  <a:close/>
                  <a:moveTo>
                    <a:pt x="2493" y="7386"/>
                  </a:moveTo>
                  <a:cubicBezTo>
                    <a:pt x="2494" y="7424"/>
                    <a:pt x="2460" y="7454"/>
                    <a:pt x="2426" y="7453"/>
                  </a:cubicBezTo>
                  <a:cubicBezTo>
                    <a:pt x="2388" y="7454"/>
                    <a:pt x="2358" y="7420"/>
                    <a:pt x="2359" y="7386"/>
                  </a:cubicBezTo>
                  <a:cubicBezTo>
                    <a:pt x="2358" y="7348"/>
                    <a:pt x="2392" y="7318"/>
                    <a:pt x="2426" y="7319"/>
                  </a:cubicBezTo>
                  <a:cubicBezTo>
                    <a:pt x="2464" y="7318"/>
                    <a:pt x="2494" y="7352"/>
                    <a:pt x="2493" y="7386"/>
                  </a:cubicBezTo>
                  <a:close/>
                  <a:moveTo>
                    <a:pt x="3673" y="7386"/>
                  </a:moveTo>
                  <a:cubicBezTo>
                    <a:pt x="3674" y="7424"/>
                    <a:pt x="3640" y="7454"/>
                    <a:pt x="3606" y="7453"/>
                  </a:cubicBezTo>
                  <a:cubicBezTo>
                    <a:pt x="3568" y="7454"/>
                    <a:pt x="3538" y="7420"/>
                    <a:pt x="3539" y="7386"/>
                  </a:cubicBezTo>
                  <a:cubicBezTo>
                    <a:pt x="3538" y="7348"/>
                    <a:pt x="3572" y="7318"/>
                    <a:pt x="3606" y="7319"/>
                  </a:cubicBezTo>
                  <a:cubicBezTo>
                    <a:pt x="3644" y="7318"/>
                    <a:pt x="3674" y="7352"/>
                    <a:pt x="3673" y="7386"/>
                  </a:cubicBezTo>
                  <a:close/>
                  <a:moveTo>
                    <a:pt x="4852" y="7386"/>
                  </a:moveTo>
                  <a:cubicBezTo>
                    <a:pt x="4853" y="7424"/>
                    <a:pt x="4819" y="7454"/>
                    <a:pt x="4785" y="7453"/>
                  </a:cubicBezTo>
                  <a:cubicBezTo>
                    <a:pt x="4747" y="7454"/>
                    <a:pt x="4717" y="7420"/>
                    <a:pt x="4718" y="7386"/>
                  </a:cubicBezTo>
                  <a:cubicBezTo>
                    <a:pt x="4717" y="7348"/>
                    <a:pt x="4751" y="7318"/>
                    <a:pt x="4785" y="7319"/>
                  </a:cubicBezTo>
                  <a:cubicBezTo>
                    <a:pt x="4823" y="7318"/>
                    <a:pt x="4853" y="7352"/>
                    <a:pt x="4852" y="7386"/>
                  </a:cubicBezTo>
                  <a:close/>
                  <a:moveTo>
                    <a:pt x="6032" y="7386"/>
                  </a:moveTo>
                  <a:cubicBezTo>
                    <a:pt x="6033" y="7424"/>
                    <a:pt x="5999" y="7454"/>
                    <a:pt x="5965" y="7453"/>
                  </a:cubicBezTo>
                  <a:cubicBezTo>
                    <a:pt x="5927" y="7454"/>
                    <a:pt x="5897" y="7420"/>
                    <a:pt x="5898" y="7386"/>
                  </a:cubicBezTo>
                  <a:cubicBezTo>
                    <a:pt x="5897" y="7348"/>
                    <a:pt x="5931" y="7318"/>
                    <a:pt x="5965" y="7319"/>
                  </a:cubicBezTo>
                  <a:cubicBezTo>
                    <a:pt x="6003" y="7318"/>
                    <a:pt x="6033" y="7352"/>
                    <a:pt x="6032" y="7386"/>
                  </a:cubicBezTo>
                  <a:close/>
                  <a:moveTo>
                    <a:pt x="7211" y="7386"/>
                  </a:moveTo>
                  <a:cubicBezTo>
                    <a:pt x="7212" y="7424"/>
                    <a:pt x="7178" y="7454"/>
                    <a:pt x="7144" y="7453"/>
                  </a:cubicBezTo>
                  <a:cubicBezTo>
                    <a:pt x="7106" y="7454"/>
                    <a:pt x="7076" y="7420"/>
                    <a:pt x="7077" y="7386"/>
                  </a:cubicBezTo>
                  <a:cubicBezTo>
                    <a:pt x="7076" y="7348"/>
                    <a:pt x="7110" y="7318"/>
                    <a:pt x="7144" y="7319"/>
                  </a:cubicBezTo>
                  <a:cubicBezTo>
                    <a:pt x="7182" y="7318"/>
                    <a:pt x="7212" y="7352"/>
                    <a:pt x="7211" y="7386"/>
                  </a:cubicBezTo>
                  <a:close/>
                  <a:moveTo>
                    <a:pt x="8391" y="7386"/>
                  </a:moveTo>
                  <a:cubicBezTo>
                    <a:pt x="8392" y="7424"/>
                    <a:pt x="8358" y="7454"/>
                    <a:pt x="8324" y="7453"/>
                  </a:cubicBezTo>
                  <a:cubicBezTo>
                    <a:pt x="8286" y="7454"/>
                    <a:pt x="8256" y="7420"/>
                    <a:pt x="8257" y="7386"/>
                  </a:cubicBezTo>
                  <a:cubicBezTo>
                    <a:pt x="8256" y="7348"/>
                    <a:pt x="8290" y="7318"/>
                    <a:pt x="8324" y="7319"/>
                  </a:cubicBezTo>
                  <a:cubicBezTo>
                    <a:pt x="8362" y="7318"/>
                    <a:pt x="8392" y="7352"/>
                    <a:pt x="8391" y="7386"/>
                  </a:cubicBezTo>
                  <a:close/>
                  <a:moveTo>
                    <a:pt x="9570" y="7386"/>
                  </a:moveTo>
                  <a:cubicBezTo>
                    <a:pt x="9571" y="7424"/>
                    <a:pt x="9537" y="7454"/>
                    <a:pt x="9503" y="7453"/>
                  </a:cubicBezTo>
                  <a:cubicBezTo>
                    <a:pt x="9465" y="7454"/>
                    <a:pt x="9435" y="7420"/>
                    <a:pt x="9436" y="7386"/>
                  </a:cubicBezTo>
                  <a:cubicBezTo>
                    <a:pt x="9435" y="7348"/>
                    <a:pt x="9469" y="7318"/>
                    <a:pt x="9503" y="7319"/>
                  </a:cubicBezTo>
                  <a:cubicBezTo>
                    <a:pt x="9541" y="7318"/>
                    <a:pt x="9571" y="7352"/>
                    <a:pt x="9570" y="7386"/>
                  </a:cubicBezTo>
                  <a:close/>
                  <a:moveTo>
                    <a:pt x="10750" y="7386"/>
                  </a:moveTo>
                  <a:cubicBezTo>
                    <a:pt x="10751" y="7424"/>
                    <a:pt x="10717" y="7454"/>
                    <a:pt x="10683" y="7453"/>
                  </a:cubicBezTo>
                  <a:cubicBezTo>
                    <a:pt x="10645" y="7454"/>
                    <a:pt x="10615" y="7420"/>
                    <a:pt x="10616" y="7386"/>
                  </a:cubicBezTo>
                  <a:cubicBezTo>
                    <a:pt x="10615" y="7348"/>
                    <a:pt x="10649" y="7318"/>
                    <a:pt x="10683" y="7319"/>
                  </a:cubicBezTo>
                  <a:cubicBezTo>
                    <a:pt x="10721" y="7318"/>
                    <a:pt x="10751" y="7352"/>
                    <a:pt x="10750" y="7386"/>
                  </a:cubicBezTo>
                  <a:close/>
                  <a:moveTo>
                    <a:pt x="11930" y="7386"/>
                  </a:moveTo>
                  <a:cubicBezTo>
                    <a:pt x="11931" y="7424"/>
                    <a:pt x="11897" y="7454"/>
                    <a:pt x="11863" y="7453"/>
                  </a:cubicBezTo>
                  <a:cubicBezTo>
                    <a:pt x="11825" y="7454"/>
                    <a:pt x="11795" y="7420"/>
                    <a:pt x="11796" y="7386"/>
                  </a:cubicBezTo>
                  <a:cubicBezTo>
                    <a:pt x="11795" y="7348"/>
                    <a:pt x="11829" y="7318"/>
                    <a:pt x="11863" y="7319"/>
                  </a:cubicBezTo>
                  <a:cubicBezTo>
                    <a:pt x="11901" y="7318"/>
                    <a:pt x="11931" y="7352"/>
                    <a:pt x="11930" y="7386"/>
                  </a:cubicBezTo>
                  <a:close/>
                  <a:moveTo>
                    <a:pt x="13109" y="7386"/>
                  </a:moveTo>
                  <a:cubicBezTo>
                    <a:pt x="13110" y="7424"/>
                    <a:pt x="13076" y="7454"/>
                    <a:pt x="13042" y="7453"/>
                  </a:cubicBezTo>
                  <a:cubicBezTo>
                    <a:pt x="13004" y="7454"/>
                    <a:pt x="12974" y="7420"/>
                    <a:pt x="12975" y="7386"/>
                  </a:cubicBezTo>
                  <a:cubicBezTo>
                    <a:pt x="12974" y="7348"/>
                    <a:pt x="13008" y="7318"/>
                    <a:pt x="13042" y="7319"/>
                  </a:cubicBezTo>
                  <a:cubicBezTo>
                    <a:pt x="13080" y="7318"/>
                    <a:pt x="13110" y="7352"/>
                    <a:pt x="13109" y="7386"/>
                  </a:cubicBezTo>
                  <a:close/>
                  <a:moveTo>
                    <a:pt x="4852" y="1117"/>
                  </a:moveTo>
                  <a:cubicBezTo>
                    <a:pt x="4853" y="1155"/>
                    <a:pt x="4819" y="1185"/>
                    <a:pt x="4785" y="1184"/>
                  </a:cubicBezTo>
                  <a:cubicBezTo>
                    <a:pt x="4747" y="1185"/>
                    <a:pt x="4717" y="1151"/>
                    <a:pt x="4718" y="1117"/>
                  </a:cubicBezTo>
                  <a:cubicBezTo>
                    <a:pt x="4717" y="1079"/>
                    <a:pt x="4751" y="1049"/>
                    <a:pt x="4785" y="1050"/>
                  </a:cubicBezTo>
                  <a:cubicBezTo>
                    <a:pt x="4823" y="1049"/>
                    <a:pt x="4853" y="1083"/>
                    <a:pt x="4852" y="1117"/>
                  </a:cubicBezTo>
                  <a:close/>
                  <a:moveTo>
                    <a:pt x="6032" y="1102"/>
                  </a:moveTo>
                  <a:cubicBezTo>
                    <a:pt x="6033" y="1140"/>
                    <a:pt x="5999" y="1170"/>
                    <a:pt x="5965" y="1169"/>
                  </a:cubicBezTo>
                  <a:cubicBezTo>
                    <a:pt x="5927" y="1170"/>
                    <a:pt x="5897" y="1136"/>
                    <a:pt x="5898" y="1102"/>
                  </a:cubicBezTo>
                  <a:cubicBezTo>
                    <a:pt x="5897" y="1064"/>
                    <a:pt x="5931" y="1034"/>
                    <a:pt x="5965" y="1035"/>
                  </a:cubicBezTo>
                  <a:cubicBezTo>
                    <a:pt x="6003" y="1034"/>
                    <a:pt x="6033" y="1068"/>
                    <a:pt x="6032" y="1102"/>
                  </a:cubicBezTo>
                  <a:close/>
                  <a:moveTo>
                    <a:pt x="7211" y="1102"/>
                  </a:moveTo>
                  <a:cubicBezTo>
                    <a:pt x="7212" y="1140"/>
                    <a:pt x="7178" y="1170"/>
                    <a:pt x="7144" y="1169"/>
                  </a:cubicBezTo>
                  <a:cubicBezTo>
                    <a:pt x="7106" y="1170"/>
                    <a:pt x="7076" y="1136"/>
                    <a:pt x="7077" y="1102"/>
                  </a:cubicBezTo>
                  <a:cubicBezTo>
                    <a:pt x="7076" y="1064"/>
                    <a:pt x="7110" y="1034"/>
                    <a:pt x="7144" y="1035"/>
                  </a:cubicBezTo>
                  <a:cubicBezTo>
                    <a:pt x="7182" y="1034"/>
                    <a:pt x="7212" y="1068"/>
                    <a:pt x="7211" y="1102"/>
                  </a:cubicBezTo>
                  <a:close/>
                  <a:moveTo>
                    <a:pt x="9570" y="6341"/>
                  </a:moveTo>
                  <a:cubicBezTo>
                    <a:pt x="9571" y="6379"/>
                    <a:pt x="9537" y="6409"/>
                    <a:pt x="9503" y="6408"/>
                  </a:cubicBezTo>
                  <a:cubicBezTo>
                    <a:pt x="9465" y="6409"/>
                    <a:pt x="9435" y="6375"/>
                    <a:pt x="9436" y="6341"/>
                  </a:cubicBezTo>
                  <a:cubicBezTo>
                    <a:pt x="9435" y="6303"/>
                    <a:pt x="9469" y="6273"/>
                    <a:pt x="9503" y="6274"/>
                  </a:cubicBezTo>
                  <a:cubicBezTo>
                    <a:pt x="9541" y="6273"/>
                    <a:pt x="9571" y="6307"/>
                    <a:pt x="9570" y="6341"/>
                  </a:cubicBezTo>
                  <a:close/>
                  <a:moveTo>
                    <a:pt x="10750" y="6341"/>
                  </a:moveTo>
                  <a:cubicBezTo>
                    <a:pt x="10751" y="6379"/>
                    <a:pt x="10717" y="6409"/>
                    <a:pt x="10683" y="6408"/>
                  </a:cubicBezTo>
                  <a:cubicBezTo>
                    <a:pt x="10645" y="6409"/>
                    <a:pt x="10615" y="6375"/>
                    <a:pt x="10616" y="6341"/>
                  </a:cubicBezTo>
                  <a:cubicBezTo>
                    <a:pt x="10615" y="6303"/>
                    <a:pt x="10649" y="6273"/>
                    <a:pt x="10683" y="6274"/>
                  </a:cubicBezTo>
                  <a:cubicBezTo>
                    <a:pt x="10721" y="6273"/>
                    <a:pt x="10751" y="6307"/>
                    <a:pt x="10750" y="6341"/>
                  </a:cubicBezTo>
                  <a:close/>
                </a:path>
              </a:pathLst>
            </a:custGeom>
            <a:solidFill>
              <a:schemeClr val="lt1">
                <a:alpha val="34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副标题 1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1652270" y="3282003"/>
            <a:ext cx="8890064" cy="1520811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6" name="标题 2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1652270" y="2055183"/>
            <a:ext cx="8890064" cy="1099820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145" b="1" i="0" u="none" strike="noStrike" kern="1200" cap="none" spc="-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3235350" cy="3235350"/>
          </a:xfrm>
          <a:prstGeom prst="rect">
            <a:avLst/>
          </a:prstGeom>
        </p:spPr>
      </p:pic>
      <p:sp>
        <p:nvSpPr>
          <p:cNvPr id="172" name="矩形: 圆角 2"/>
          <p:cNvSpPr/>
          <p:nvPr>
            <p:custDataLst>
              <p:tags r:id="rId5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6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4389120" cy="4389120"/>
          </a:xfrm>
          <a:prstGeom prst="rect">
            <a:avLst/>
          </a:prstGeom>
        </p:spPr>
      </p:pic>
      <p:sp>
        <p:nvSpPr>
          <p:cNvPr id="172" name="矩形: 圆角 2"/>
          <p:cNvSpPr/>
          <p:nvPr>
            <p:custDataLst>
              <p:tags r:id="rId5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0" y="755"/>
            <a:ext cx="12192000" cy="6856489"/>
            <a:chOff x="-182" y="-206"/>
            <a:chExt cx="12195357" cy="6858377"/>
          </a:xfrm>
        </p:grpSpPr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2540" y="0"/>
              <a:ext cx="12192635" cy="6857365"/>
            </a:xfrm>
            <a:prstGeom prst="rect">
              <a:avLst/>
            </a:prstGeom>
            <a:gradFill>
              <a:gsLst>
                <a:gs pos="0">
                  <a:srgbClr val="035D7D"/>
                </a:gs>
                <a:gs pos="100000">
                  <a:srgbClr val="14CD6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0" name="矩形: 圆角 2"/>
            <p:cNvSpPr/>
            <p:nvPr>
              <p:custDataLst>
                <p:tags r:id="rId4"/>
              </p:custDataLst>
            </p:nvPr>
          </p:nvSpPr>
          <p:spPr>
            <a:xfrm>
              <a:off x="-182" y="-206"/>
              <a:ext cx="9977022" cy="6858377"/>
            </a:xfrm>
            <a:custGeom>
              <a:avLst/>
              <a:gdLst>
                <a:gd name="connsiteX0" fmla="*/ 4612069 w 9977022"/>
                <a:gd name="connsiteY0" fmla="*/ 0 h 6858377"/>
                <a:gd name="connsiteX1" fmla="*/ 8013836 w 9977022"/>
                <a:gd name="connsiteY1" fmla="*/ 258 h 6858377"/>
                <a:gd name="connsiteX2" fmla="*/ 8017762 w 9977022"/>
                <a:gd name="connsiteY2" fmla="*/ 2440 h 6858377"/>
                <a:gd name="connsiteX3" fmla="*/ 8528197 w 9977022"/>
                <a:gd name="connsiteY3" fmla="*/ 327765 h 6858377"/>
                <a:gd name="connsiteX4" fmla="*/ 9231057 w 9977022"/>
                <a:gd name="connsiteY4" fmla="*/ 5461482 h 6858377"/>
                <a:gd name="connsiteX5" fmla="*/ 8170564 w 9977022"/>
                <a:gd name="connsiteY5" fmla="*/ 6858377 h 6858377"/>
                <a:gd name="connsiteX6" fmla="*/ 223 w 9977022"/>
                <a:gd name="connsiteY6" fmla="*/ 6858231 h 6858377"/>
                <a:gd name="connsiteX7" fmla="*/ 0 w 9977022"/>
                <a:gd name="connsiteY7" fmla="*/ 5502741 h 6858377"/>
                <a:gd name="connsiteX8" fmla="*/ 3394961 w 9977022"/>
                <a:gd name="connsiteY8" fmla="*/ 1030850 h 6858377"/>
                <a:gd name="connsiteX9" fmla="*/ 4603663 w 9977022"/>
                <a:gd name="connsiteY9" fmla="*/ 4775 h 6858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977022" h="6858377">
                  <a:moveTo>
                    <a:pt x="4612069" y="0"/>
                  </a:moveTo>
                  <a:lnTo>
                    <a:pt x="8013836" y="258"/>
                  </a:lnTo>
                  <a:lnTo>
                    <a:pt x="8017762" y="2440"/>
                  </a:lnTo>
                  <a:cubicBezTo>
                    <a:pt x="8193629" y="95292"/>
                    <a:pt x="8364828" y="203740"/>
                    <a:pt x="8528197" y="327765"/>
                  </a:cubicBezTo>
                  <a:cubicBezTo>
                    <a:pt x="10140088" y="1551475"/>
                    <a:pt x="10454733" y="3849636"/>
                    <a:pt x="9231057" y="5461482"/>
                  </a:cubicBezTo>
                  <a:lnTo>
                    <a:pt x="8170564" y="6858377"/>
                  </a:lnTo>
                  <a:lnTo>
                    <a:pt x="223" y="6858231"/>
                  </a:lnTo>
                  <a:lnTo>
                    <a:pt x="0" y="5502741"/>
                  </a:lnTo>
                  <a:lnTo>
                    <a:pt x="3394961" y="1030850"/>
                  </a:lnTo>
                  <a:cubicBezTo>
                    <a:pt x="3729390" y="590333"/>
                    <a:pt x="4144535" y="246180"/>
                    <a:pt x="4603663" y="4775"/>
                  </a:cubicBez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88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146" name="任意多边形 11"/>
            <p:cNvSpPr/>
            <p:nvPr>
              <p:custDataLst>
                <p:tags r:id="rId5"/>
              </p:custDataLst>
            </p:nvPr>
          </p:nvSpPr>
          <p:spPr>
            <a:xfrm>
              <a:off x="4086571" y="1410212"/>
              <a:ext cx="4103223" cy="4101821"/>
            </a:xfrm>
            <a:custGeom>
              <a:avLst/>
              <a:gdLst>
                <a:gd name="connsiteX0" fmla="*/ 4079278 w 4103223"/>
                <a:gd name="connsiteY0" fmla="*/ 2356963 h 4101821"/>
                <a:gd name="connsiteX1" fmla="*/ 4064301 w 4103223"/>
                <a:gd name="connsiteY1" fmla="*/ 2449972 h 4101821"/>
                <a:gd name="connsiteX2" fmla="*/ 3985140 w 4103223"/>
                <a:gd name="connsiteY2" fmla="*/ 2737510 h 4101821"/>
                <a:gd name="connsiteX3" fmla="*/ 3956953 w 4103223"/>
                <a:gd name="connsiteY3" fmla="*/ 2805900 h 4101821"/>
                <a:gd name="connsiteX4" fmla="*/ 2970883 w 4103223"/>
                <a:gd name="connsiteY4" fmla="*/ 3881943 h 4101821"/>
                <a:gd name="connsiteX5" fmla="*/ 2905206 w 4103223"/>
                <a:gd name="connsiteY5" fmla="*/ 3915980 h 4101821"/>
                <a:gd name="connsiteX6" fmla="*/ 2625655 w 4103223"/>
                <a:gd name="connsiteY6" fmla="*/ 4019879 h 4101821"/>
                <a:gd name="connsiteX7" fmla="*/ 2534306 w 4103223"/>
                <a:gd name="connsiteY7" fmla="*/ 4042902 h 4101821"/>
                <a:gd name="connsiteX8" fmla="*/ 4076008 w 4103223"/>
                <a:gd name="connsiteY8" fmla="*/ 1727404 h 4101821"/>
                <a:gd name="connsiteX9" fmla="*/ 4089228 w 4103223"/>
                <a:gd name="connsiteY9" fmla="*/ 1805601 h 4101821"/>
                <a:gd name="connsiteX10" fmla="*/ 4103223 w 4103223"/>
                <a:gd name="connsiteY10" fmla="*/ 2008277 h 4101821"/>
                <a:gd name="connsiteX11" fmla="*/ 4103143 w 4103223"/>
                <a:gd name="connsiteY11" fmla="*/ 2013240 h 4101821"/>
                <a:gd name="connsiteX12" fmla="*/ 2193968 w 4103223"/>
                <a:gd name="connsiteY12" fmla="*/ 4096612 h 4101821"/>
                <a:gd name="connsiteX13" fmla="*/ 2189029 w 4103223"/>
                <a:gd name="connsiteY13" fmla="*/ 4097125 h 4101821"/>
                <a:gd name="connsiteX14" fmla="*/ 1985904 w 4103223"/>
                <a:gd name="connsiteY14" fmla="*/ 4100832 h 4101821"/>
                <a:gd name="connsiteX15" fmla="*/ 1906852 w 4103223"/>
                <a:gd name="connsiteY15" fmla="*/ 4094475 h 4101821"/>
                <a:gd name="connsiteX16" fmla="*/ 3936993 w 4103223"/>
                <a:gd name="connsiteY16" fmla="*/ 1245975 h 4101821"/>
                <a:gd name="connsiteX17" fmla="*/ 4001561 w 4103223"/>
                <a:gd name="connsiteY17" fmla="*/ 1408096 h 4101821"/>
                <a:gd name="connsiteX18" fmla="*/ 4018989 w 4103223"/>
                <a:gd name="connsiteY18" fmla="*/ 1471944 h 4101821"/>
                <a:gd name="connsiteX19" fmla="*/ 1647397 w 4103223"/>
                <a:gd name="connsiteY19" fmla="*/ 4059922 h 4101821"/>
                <a:gd name="connsiteX20" fmla="*/ 1582273 w 4103223"/>
                <a:gd name="connsiteY20" fmla="*/ 4048118 h 4101821"/>
                <a:gd name="connsiteX21" fmla="*/ 1415143 w 4103223"/>
                <a:gd name="connsiteY21" fmla="*/ 3997917 h 4101821"/>
                <a:gd name="connsiteX22" fmla="*/ 3715877 w 4103223"/>
                <a:gd name="connsiteY22" fmla="*/ 854131 h 4101821"/>
                <a:gd name="connsiteX23" fmla="*/ 3780805 w 4103223"/>
                <a:gd name="connsiteY23" fmla="*/ 942421 h 4101821"/>
                <a:gd name="connsiteX24" fmla="*/ 3834751 w 4103223"/>
                <a:gd name="connsiteY24" fmla="*/ 1039861 h 4101821"/>
                <a:gd name="connsiteX25" fmla="*/ 1200910 w 4103223"/>
                <a:gd name="connsiteY25" fmla="*/ 3914016 h 4101821"/>
                <a:gd name="connsiteX26" fmla="*/ 1099140 w 4103223"/>
                <a:gd name="connsiteY26" fmla="*/ 3868764 h 4101821"/>
                <a:gd name="connsiteX27" fmla="*/ 1005533 w 4103223"/>
                <a:gd name="connsiteY27" fmla="*/ 3811768 h 4101821"/>
                <a:gd name="connsiteX28" fmla="*/ 3432328 w 4103223"/>
                <a:gd name="connsiteY28" fmla="*/ 530419 h 4101821"/>
                <a:gd name="connsiteX29" fmla="*/ 3437548 w 4103223"/>
                <a:gd name="connsiteY29" fmla="*/ 534740 h 4101821"/>
                <a:gd name="connsiteX30" fmla="*/ 3580616 w 4103223"/>
                <a:gd name="connsiteY30" fmla="*/ 684052 h 4101821"/>
                <a:gd name="connsiteX31" fmla="*/ 824318 w 4103223"/>
                <a:gd name="connsiteY31" fmla="*/ 3691835 h 4101821"/>
                <a:gd name="connsiteX32" fmla="*/ 663114 w 4103223"/>
                <a:gd name="connsiteY32" fmla="*/ 3562316 h 4101821"/>
                <a:gd name="connsiteX33" fmla="*/ 658356 w 4103223"/>
                <a:gd name="connsiteY33" fmla="*/ 3557492 h 4101821"/>
                <a:gd name="connsiteX34" fmla="*/ 3085507 w 4103223"/>
                <a:gd name="connsiteY34" fmla="*/ 275754 h 4101821"/>
                <a:gd name="connsiteX35" fmla="*/ 3104281 w 4103223"/>
                <a:gd name="connsiteY35" fmla="*/ 285920 h 4101821"/>
                <a:gd name="connsiteX36" fmla="*/ 3265980 w 4103223"/>
                <a:gd name="connsiteY36" fmla="*/ 394266 h 4101821"/>
                <a:gd name="connsiteX37" fmla="*/ 508231 w 4103223"/>
                <a:gd name="connsiteY37" fmla="*/ 3403633 h 4101821"/>
                <a:gd name="connsiteX38" fmla="*/ 386211 w 4103223"/>
                <a:gd name="connsiteY38" fmla="*/ 3251985 h 4101821"/>
                <a:gd name="connsiteX39" fmla="*/ 374451 w 4103223"/>
                <a:gd name="connsiteY39" fmla="*/ 3234169 h 4101821"/>
                <a:gd name="connsiteX40" fmla="*/ 1095730 w 4103223"/>
                <a:gd name="connsiteY40" fmla="*/ 230007 h 4101821"/>
                <a:gd name="connsiteX41" fmla="*/ 155581 w 4103223"/>
                <a:gd name="connsiteY41" fmla="*/ 1255936 h 4101821"/>
                <a:gd name="connsiteX42" fmla="*/ 155627 w 4103223"/>
                <a:gd name="connsiteY42" fmla="*/ 1255811 h 4101821"/>
                <a:gd name="connsiteX43" fmla="*/ 536527 w 4103223"/>
                <a:gd name="connsiteY43" fmla="*/ 661297 h 4101821"/>
                <a:gd name="connsiteX44" fmla="*/ 1095609 w 4103223"/>
                <a:gd name="connsiteY44" fmla="*/ 230062 h 4101821"/>
                <a:gd name="connsiteX45" fmla="*/ 2673223 w 4103223"/>
                <a:gd name="connsiteY45" fmla="*/ 92525 h 4101821"/>
                <a:gd name="connsiteX46" fmla="*/ 2786253 w 4103223"/>
                <a:gd name="connsiteY46" fmla="*/ 131079 h 4101821"/>
                <a:gd name="connsiteX47" fmla="*/ 2886934 w 4103223"/>
                <a:gd name="connsiteY47" fmla="*/ 174768 h 4101821"/>
                <a:gd name="connsiteX48" fmla="*/ 256553 w 4103223"/>
                <a:gd name="connsiteY48" fmla="*/ 3045142 h 4101821"/>
                <a:gd name="connsiteX49" fmla="*/ 204260 w 4103223"/>
                <a:gd name="connsiteY49" fmla="*/ 2948653 h 4101821"/>
                <a:gd name="connsiteX50" fmla="*/ 156012 w 4103223"/>
                <a:gd name="connsiteY50" fmla="*/ 2839409 h 4101821"/>
                <a:gd name="connsiteX51" fmla="*/ 1882037 w 4103223"/>
                <a:gd name="connsiteY51" fmla="*/ 5087 h 4101821"/>
                <a:gd name="connsiteX52" fmla="*/ 0 w 4103223"/>
                <a:gd name="connsiteY52" fmla="*/ 2058846 h 4101821"/>
                <a:gd name="connsiteX53" fmla="*/ 1037 w 4103223"/>
                <a:gd name="connsiteY53" fmla="*/ 1919443 h 4101821"/>
                <a:gd name="connsiteX54" fmla="*/ 18610 w 4103223"/>
                <a:gd name="connsiteY54" fmla="*/ 1750317 h 4101821"/>
                <a:gd name="connsiteX55" fmla="*/ 25074 w 4103223"/>
                <a:gd name="connsiteY55" fmla="*/ 1716030 h 4101821"/>
                <a:gd name="connsiteX56" fmla="*/ 1542709 w 4103223"/>
                <a:gd name="connsiteY56" fmla="*/ 59925 h 4101821"/>
                <a:gd name="connsiteX57" fmla="*/ 1576302 w 4103223"/>
                <a:gd name="connsiteY57" fmla="*/ 50498 h 4101821"/>
                <a:gd name="connsiteX58" fmla="*/ 1743256 w 4103223"/>
                <a:gd name="connsiteY58" fmla="*/ 18266 h 4101821"/>
                <a:gd name="connsiteX59" fmla="*/ 2177817 w 4103223"/>
                <a:gd name="connsiteY59" fmla="*/ 0 h 4101821"/>
                <a:gd name="connsiteX60" fmla="*/ 2194773 w 4103223"/>
                <a:gd name="connsiteY60" fmla="*/ 254 h 4101821"/>
                <a:gd name="connsiteX61" fmla="*/ 2434912 w 4103223"/>
                <a:gd name="connsiteY61" fmla="*/ 34898 h 4101821"/>
                <a:gd name="connsiteX62" fmla="*/ 77848 w 4103223"/>
                <a:gd name="connsiteY62" fmla="*/ 2607022 h 4101821"/>
                <a:gd name="connsiteX63" fmla="*/ 22423 w 4103223"/>
                <a:gd name="connsiteY63" fmla="*/ 2370812 h 4101821"/>
                <a:gd name="connsiteX64" fmla="*/ 20694 w 4103223"/>
                <a:gd name="connsiteY64" fmla="*/ 2353944 h 410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103223" h="4101821">
                  <a:moveTo>
                    <a:pt x="4079278" y="2356963"/>
                  </a:moveTo>
                  <a:lnTo>
                    <a:pt x="4064301" y="2449972"/>
                  </a:lnTo>
                  <a:cubicBezTo>
                    <a:pt x="4045024" y="2547149"/>
                    <a:pt x="4018652" y="2643268"/>
                    <a:pt x="3985140" y="2737510"/>
                  </a:cubicBezTo>
                  <a:lnTo>
                    <a:pt x="3956953" y="2805900"/>
                  </a:lnTo>
                  <a:lnTo>
                    <a:pt x="2970883" y="3881943"/>
                  </a:lnTo>
                  <a:lnTo>
                    <a:pt x="2905206" y="3915980"/>
                  </a:lnTo>
                  <a:cubicBezTo>
                    <a:pt x="2814242" y="3957568"/>
                    <a:pt x="2720786" y="3992215"/>
                    <a:pt x="2625655" y="4019879"/>
                  </a:cubicBezTo>
                  <a:lnTo>
                    <a:pt x="2534306" y="4042902"/>
                  </a:lnTo>
                  <a:close/>
                  <a:moveTo>
                    <a:pt x="4076008" y="1727404"/>
                  </a:moveTo>
                  <a:lnTo>
                    <a:pt x="4089228" y="1805601"/>
                  </a:lnTo>
                  <a:cubicBezTo>
                    <a:pt x="4097215" y="1872902"/>
                    <a:pt x="4101886" y="1940550"/>
                    <a:pt x="4103223" y="2008277"/>
                  </a:cubicBezTo>
                  <a:lnTo>
                    <a:pt x="4103143" y="2013240"/>
                  </a:lnTo>
                  <a:lnTo>
                    <a:pt x="2193968" y="4096612"/>
                  </a:lnTo>
                  <a:lnTo>
                    <a:pt x="2189029" y="4097125"/>
                  </a:lnTo>
                  <a:cubicBezTo>
                    <a:pt x="2121440" y="4101691"/>
                    <a:pt x="2053642" y="4102930"/>
                    <a:pt x="1985904" y="4100832"/>
                  </a:cubicBezTo>
                  <a:lnTo>
                    <a:pt x="1906852" y="4094475"/>
                  </a:lnTo>
                  <a:close/>
                  <a:moveTo>
                    <a:pt x="3936993" y="1245975"/>
                  </a:moveTo>
                  <a:lnTo>
                    <a:pt x="4001561" y="1408096"/>
                  </a:lnTo>
                  <a:lnTo>
                    <a:pt x="4018989" y="1471944"/>
                  </a:lnTo>
                  <a:lnTo>
                    <a:pt x="1647397" y="4059922"/>
                  </a:lnTo>
                  <a:lnTo>
                    <a:pt x="1582273" y="4048118"/>
                  </a:lnTo>
                  <a:lnTo>
                    <a:pt x="1415143" y="3997917"/>
                  </a:lnTo>
                  <a:close/>
                  <a:moveTo>
                    <a:pt x="3715877" y="854131"/>
                  </a:moveTo>
                  <a:lnTo>
                    <a:pt x="3780805" y="942421"/>
                  </a:lnTo>
                  <a:lnTo>
                    <a:pt x="3834751" y="1039861"/>
                  </a:lnTo>
                  <a:lnTo>
                    <a:pt x="1200910" y="3914016"/>
                  </a:lnTo>
                  <a:lnTo>
                    <a:pt x="1099140" y="3868764"/>
                  </a:lnTo>
                  <a:lnTo>
                    <a:pt x="1005533" y="3811768"/>
                  </a:lnTo>
                  <a:close/>
                  <a:moveTo>
                    <a:pt x="3432328" y="530419"/>
                  </a:moveTo>
                  <a:lnTo>
                    <a:pt x="3437548" y="534740"/>
                  </a:lnTo>
                  <a:lnTo>
                    <a:pt x="3580616" y="684052"/>
                  </a:lnTo>
                  <a:lnTo>
                    <a:pt x="824318" y="3691835"/>
                  </a:lnTo>
                  <a:lnTo>
                    <a:pt x="663114" y="3562316"/>
                  </a:lnTo>
                  <a:lnTo>
                    <a:pt x="658356" y="3557492"/>
                  </a:lnTo>
                  <a:close/>
                  <a:moveTo>
                    <a:pt x="3085507" y="275754"/>
                  </a:moveTo>
                  <a:lnTo>
                    <a:pt x="3104281" y="285920"/>
                  </a:lnTo>
                  <a:lnTo>
                    <a:pt x="3265980" y="394266"/>
                  </a:lnTo>
                  <a:lnTo>
                    <a:pt x="508231" y="3403633"/>
                  </a:lnTo>
                  <a:lnTo>
                    <a:pt x="386211" y="3251985"/>
                  </a:lnTo>
                  <a:lnTo>
                    <a:pt x="374451" y="3234169"/>
                  </a:lnTo>
                  <a:close/>
                  <a:moveTo>
                    <a:pt x="1095730" y="230007"/>
                  </a:moveTo>
                  <a:lnTo>
                    <a:pt x="155581" y="1255936"/>
                  </a:lnTo>
                  <a:lnTo>
                    <a:pt x="155627" y="1255811"/>
                  </a:lnTo>
                  <a:cubicBezTo>
                    <a:pt x="244732" y="1042807"/>
                    <a:pt x="371552" y="841322"/>
                    <a:pt x="536527" y="661297"/>
                  </a:cubicBezTo>
                  <a:cubicBezTo>
                    <a:pt x="701503" y="481268"/>
                    <a:pt x="891175" y="337381"/>
                    <a:pt x="1095609" y="230062"/>
                  </a:cubicBezTo>
                  <a:close/>
                  <a:moveTo>
                    <a:pt x="2673223" y="92525"/>
                  </a:moveTo>
                  <a:lnTo>
                    <a:pt x="2786253" y="131079"/>
                  </a:lnTo>
                  <a:lnTo>
                    <a:pt x="2886934" y="174768"/>
                  </a:lnTo>
                  <a:lnTo>
                    <a:pt x="256553" y="3045142"/>
                  </a:lnTo>
                  <a:lnTo>
                    <a:pt x="204260" y="2948653"/>
                  </a:lnTo>
                  <a:lnTo>
                    <a:pt x="156012" y="2839409"/>
                  </a:lnTo>
                  <a:close/>
                  <a:moveTo>
                    <a:pt x="1882037" y="5087"/>
                  </a:moveTo>
                  <a:lnTo>
                    <a:pt x="0" y="2058846"/>
                  </a:lnTo>
                  <a:lnTo>
                    <a:pt x="1037" y="1919443"/>
                  </a:lnTo>
                  <a:cubicBezTo>
                    <a:pt x="4564" y="1862918"/>
                    <a:pt x="10419" y="1806491"/>
                    <a:pt x="18610" y="1750317"/>
                  </a:cubicBezTo>
                  <a:lnTo>
                    <a:pt x="25074" y="1716030"/>
                  </a:lnTo>
                  <a:lnTo>
                    <a:pt x="1542709" y="59925"/>
                  </a:lnTo>
                  <a:lnTo>
                    <a:pt x="1576302" y="50498"/>
                  </a:lnTo>
                  <a:cubicBezTo>
                    <a:pt x="1631551" y="37446"/>
                    <a:pt x="1687253" y="26699"/>
                    <a:pt x="1743256" y="18266"/>
                  </a:cubicBezTo>
                  <a:close/>
                  <a:moveTo>
                    <a:pt x="2177817" y="0"/>
                  </a:moveTo>
                  <a:lnTo>
                    <a:pt x="2194773" y="254"/>
                  </a:lnTo>
                  <a:lnTo>
                    <a:pt x="2434912" y="34898"/>
                  </a:lnTo>
                  <a:lnTo>
                    <a:pt x="77848" y="2607022"/>
                  </a:lnTo>
                  <a:lnTo>
                    <a:pt x="22423" y="2370812"/>
                  </a:lnTo>
                  <a:lnTo>
                    <a:pt x="20694" y="2353944"/>
                  </a:lnTo>
                  <a:close/>
                </a:path>
              </a:pathLst>
            </a:custGeom>
            <a:gradFill>
              <a:gsLst>
                <a:gs pos="0">
                  <a:srgbClr val="005E80">
                    <a:alpha val="65000"/>
                  </a:srgbClr>
                </a:gs>
                <a:gs pos="100000">
                  <a:srgbClr val="00D15B">
                    <a:alpha val="0"/>
                  </a:srgbClr>
                </a:gs>
              </a:gsLst>
              <a:lin ang="151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  <a:ea typeface="方正黑体_GBK" panose="02000000000000000000" charset="-122"/>
              </a:endParaRPr>
            </a:p>
          </p:txBody>
        </p:sp>
        <p:sp>
          <p:nvSpPr>
            <p:cNvPr id="7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798320" y="1061720"/>
              <a:ext cx="8324215" cy="4732655"/>
            </a:xfrm>
            <a:custGeom>
              <a:avLst/>
              <a:gdLst>
                <a:gd name="connsiteX0" fmla="*/ 85153 w 85153"/>
                <a:gd name="connsiteY0" fmla="*/ 42577 h 85153"/>
                <a:gd name="connsiteX1" fmla="*/ 42577 w 85153"/>
                <a:gd name="connsiteY1" fmla="*/ 85153 h 85153"/>
                <a:gd name="connsiteX2" fmla="*/ 0 w 85153"/>
                <a:gd name="connsiteY2" fmla="*/ 42577 h 85153"/>
                <a:gd name="connsiteX3" fmla="*/ 42577 w 85153"/>
                <a:gd name="connsiteY3" fmla="*/ 0 h 85153"/>
                <a:gd name="connsiteX4" fmla="*/ 85153 w 85153"/>
                <a:gd name="connsiteY4" fmla="*/ 42577 h 8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" h="7453">
                  <a:moveTo>
                    <a:pt x="134" y="67"/>
                  </a:moveTo>
                  <a:cubicBezTo>
                    <a:pt x="135" y="105"/>
                    <a:pt x="101" y="135"/>
                    <a:pt x="67" y="134"/>
                  </a:cubicBezTo>
                  <a:cubicBezTo>
                    <a:pt x="29" y="135"/>
                    <a:pt x="-1" y="101"/>
                    <a:pt x="0" y="67"/>
                  </a:cubicBezTo>
                  <a:cubicBezTo>
                    <a:pt x="-1" y="29"/>
                    <a:pt x="33" y="-1"/>
                    <a:pt x="67" y="0"/>
                  </a:cubicBezTo>
                  <a:cubicBezTo>
                    <a:pt x="105" y="-1"/>
                    <a:pt x="135" y="33"/>
                    <a:pt x="134" y="67"/>
                  </a:cubicBezTo>
                  <a:close/>
                  <a:moveTo>
                    <a:pt x="1314" y="67"/>
                  </a:moveTo>
                  <a:cubicBezTo>
                    <a:pt x="1315" y="105"/>
                    <a:pt x="1281" y="135"/>
                    <a:pt x="1247" y="134"/>
                  </a:cubicBezTo>
                  <a:cubicBezTo>
                    <a:pt x="1209" y="135"/>
                    <a:pt x="1179" y="101"/>
                    <a:pt x="1180" y="67"/>
                  </a:cubicBezTo>
                  <a:cubicBezTo>
                    <a:pt x="1179" y="29"/>
                    <a:pt x="1213" y="-1"/>
                    <a:pt x="1247" y="0"/>
                  </a:cubicBezTo>
                  <a:cubicBezTo>
                    <a:pt x="1285" y="-1"/>
                    <a:pt x="1315" y="33"/>
                    <a:pt x="1314" y="67"/>
                  </a:cubicBezTo>
                  <a:close/>
                  <a:moveTo>
                    <a:pt x="2493" y="67"/>
                  </a:moveTo>
                  <a:cubicBezTo>
                    <a:pt x="2494" y="105"/>
                    <a:pt x="2460" y="135"/>
                    <a:pt x="2426" y="134"/>
                  </a:cubicBezTo>
                  <a:cubicBezTo>
                    <a:pt x="2388" y="135"/>
                    <a:pt x="2358" y="101"/>
                    <a:pt x="2359" y="67"/>
                  </a:cubicBezTo>
                  <a:cubicBezTo>
                    <a:pt x="2358" y="29"/>
                    <a:pt x="2392" y="-1"/>
                    <a:pt x="2426" y="0"/>
                  </a:cubicBezTo>
                  <a:cubicBezTo>
                    <a:pt x="2464" y="-1"/>
                    <a:pt x="2494" y="33"/>
                    <a:pt x="2493" y="67"/>
                  </a:cubicBezTo>
                  <a:close/>
                  <a:moveTo>
                    <a:pt x="3673" y="67"/>
                  </a:moveTo>
                  <a:cubicBezTo>
                    <a:pt x="3674" y="105"/>
                    <a:pt x="3640" y="135"/>
                    <a:pt x="3606" y="134"/>
                  </a:cubicBezTo>
                  <a:cubicBezTo>
                    <a:pt x="3568" y="135"/>
                    <a:pt x="3538" y="101"/>
                    <a:pt x="3539" y="67"/>
                  </a:cubicBezTo>
                  <a:cubicBezTo>
                    <a:pt x="3538" y="29"/>
                    <a:pt x="3572" y="-1"/>
                    <a:pt x="3606" y="0"/>
                  </a:cubicBezTo>
                  <a:cubicBezTo>
                    <a:pt x="3644" y="-1"/>
                    <a:pt x="3674" y="33"/>
                    <a:pt x="3673" y="67"/>
                  </a:cubicBezTo>
                  <a:close/>
                  <a:moveTo>
                    <a:pt x="4852" y="67"/>
                  </a:moveTo>
                  <a:cubicBezTo>
                    <a:pt x="4853" y="105"/>
                    <a:pt x="4819" y="135"/>
                    <a:pt x="4785" y="134"/>
                  </a:cubicBezTo>
                  <a:cubicBezTo>
                    <a:pt x="4747" y="135"/>
                    <a:pt x="4717" y="101"/>
                    <a:pt x="4718" y="67"/>
                  </a:cubicBezTo>
                  <a:cubicBezTo>
                    <a:pt x="4717" y="29"/>
                    <a:pt x="4751" y="-1"/>
                    <a:pt x="4785" y="0"/>
                  </a:cubicBezTo>
                  <a:cubicBezTo>
                    <a:pt x="4823" y="-1"/>
                    <a:pt x="4853" y="33"/>
                    <a:pt x="4852" y="67"/>
                  </a:cubicBezTo>
                  <a:close/>
                  <a:moveTo>
                    <a:pt x="6032" y="67"/>
                  </a:moveTo>
                  <a:cubicBezTo>
                    <a:pt x="6033" y="105"/>
                    <a:pt x="5999" y="135"/>
                    <a:pt x="5965" y="134"/>
                  </a:cubicBezTo>
                  <a:cubicBezTo>
                    <a:pt x="5927" y="135"/>
                    <a:pt x="5897" y="101"/>
                    <a:pt x="5898" y="67"/>
                  </a:cubicBezTo>
                  <a:cubicBezTo>
                    <a:pt x="5897" y="29"/>
                    <a:pt x="5931" y="-1"/>
                    <a:pt x="5965" y="0"/>
                  </a:cubicBezTo>
                  <a:cubicBezTo>
                    <a:pt x="6003" y="-1"/>
                    <a:pt x="6033" y="33"/>
                    <a:pt x="6032" y="67"/>
                  </a:cubicBezTo>
                  <a:close/>
                  <a:moveTo>
                    <a:pt x="7211" y="67"/>
                  </a:moveTo>
                  <a:cubicBezTo>
                    <a:pt x="7212" y="105"/>
                    <a:pt x="7178" y="135"/>
                    <a:pt x="7144" y="134"/>
                  </a:cubicBezTo>
                  <a:cubicBezTo>
                    <a:pt x="7106" y="135"/>
                    <a:pt x="7076" y="101"/>
                    <a:pt x="7077" y="67"/>
                  </a:cubicBezTo>
                  <a:cubicBezTo>
                    <a:pt x="7076" y="29"/>
                    <a:pt x="7110" y="-1"/>
                    <a:pt x="7144" y="0"/>
                  </a:cubicBezTo>
                  <a:cubicBezTo>
                    <a:pt x="7182" y="-1"/>
                    <a:pt x="7212" y="33"/>
                    <a:pt x="7211" y="67"/>
                  </a:cubicBezTo>
                  <a:close/>
                  <a:moveTo>
                    <a:pt x="8391" y="67"/>
                  </a:moveTo>
                  <a:cubicBezTo>
                    <a:pt x="8392" y="105"/>
                    <a:pt x="8358" y="135"/>
                    <a:pt x="8324" y="134"/>
                  </a:cubicBezTo>
                  <a:cubicBezTo>
                    <a:pt x="8286" y="135"/>
                    <a:pt x="8256" y="101"/>
                    <a:pt x="8257" y="67"/>
                  </a:cubicBezTo>
                  <a:cubicBezTo>
                    <a:pt x="8256" y="29"/>
                    <a:pt x="8290" y="-1"/>
                    <a:pt x="8324" y="0"/>
                  </a:cubicBezTo>
                  <a:cubicBezTo>
                    <a:pt x="8362" y="-1"/>
                    <a:pt x="8392" y="33"/>
                    <a:pt x="8391" y="67"/>
                  </a:cubicBezTo>
                  <a:close/>
                  <a:moveTo>
                    <a:pt x="9570" y="67"/>
                  </a:moveTo>
                  <a:cubicBezTo>
                    <a:pt x="9571" y="105"/>
                    <a:pt x="9537" y="135"/>
                    <a:pt x="9503" y="134"/>
                  </a:cubicBezTo>
                  <a:cubicBezTo>
                    <a:pt x="9465" y="135"/>
                    <a:pt x="9435" y="101"/>
                    <a:pt x="9436" y="67"/>
                  </a:cubicBezTo>
                  <a:cubicBezTo>
                    <a:pt x="9435" y="29"/>
                    <a:pt x="9469" y="-1"/>
                    <a:pt x="9503" y="0"/>
                  </a:cubicBezTo>
                  <a:cubicBezTo>
                    <a:pt x="9541" y="-1"/>
                    <a:pt x="9571" y="33"/>
                    <a:pt x="9570" y="67"/>
                  </a:cubicBezTo>
                  <a:close/>
                  <a:moveTo>
                    <a:pt x="10750" y="67"/>
                  </a:moveTo>
                  <a:cubicBezTo>
                    <a:pt x="10751" y="105"/>
                    <a:pt x="10717" y="135"/>
                    <a:pt x="10683" y="134"/>
                  </a:cubicBezTo>
                  <a:cubicBezTo>
                    <a:pt x="10645" y="135"/>
                    <a:pt x="10615" y="101"/>
                    <a:pt x="10616" y="67"/>
                  </a:cubicBezTo>
                  <a:cubicBezTo>
                    <a:pt x="10615" y="29"/>
                    <a:pt x="10649" y="-1"/>
                    <a:pt x="10683" y="0"/>
                  </a:cubicBezTo>
                  <a:cubicBezTo>
                    <a:pt x="10721" y="-1"/>
                    <a:pt x="10751" y="33"/>
                    <a:pt x="10750" y="67"/>
                  </a:cubicBezTo>
                  <a:close/>
                  <a:moveTo>
                    <a:pt x="11930" y="67"/>
                  </a:moveTo>
                  <a:cubicBezTo>
                    <a:pt x="11931" y="105"/>
                    <a:pt x="11897" y="135"/>
                    <a:pt x="11863" y="134"/>
                  </a:cubicBezTo>
                  <a:cubicBezTo>
                    <a:pt x="11825" y="135"/>
                    <a:pt x="11795" y="101"/>
                    <a:pt x="11796" y="67"/>
                  </a:cubicBezTo>
                  <a:cubicBezTo>
                    <a:pt x="11795" y="29"/>
                    <a:pt x="11829" y="-1"/>
                    <a:pt x="11863" y="0"/>
                  </a:cubicBezTo>
                  <a:cubicBezTo>
                    <a:pt x="11901" y="-1"/>
                    <a:pt x="11931" y="33"/>
                    <a:pt x="11930" y="67"/>
                  </a:cubicBezTo>
                  <a:close/>
                  <a:moveTo>
                    <a:pt x="13109" y="67"/>
                  </a:moveTo>
                  <a:cubicBezTo>
                    <a:pt x="13110" y="105"/>
                    <a:pt x="13076" y="135"/>
                    <a:pt x="13042" y="134"/>
                  </a:cubicBezTo>
                  <a:cubicBezTo>
                    <a:pt x="13004" y="135"/>
                    <a:pt x="12974" y="101"/>
                    <a:pt x="12975" y="67"/>
                  </a:cubicBezTo>
                  <a:cubicBezTo>
                    <a:pt x="12974" y="29"/>
                    <a:pt x="13008" y="-1"/>
                    <a:pt x="13042" y="0"/>
                  </a:cubicBezTo>
                  <a:cubicBezTo>
                    <a:pt x="13080" y="-1"/>
                    <a:pt x="13110" y="33"/>
                    <a:pt x="13109" y="67"/>
                  </a:cubicBezTo>
                  <a:close/>
                  <a:moveTo>
                    <a:pt x="134" y="1113"/>
                  </a:moveTo>
                  <a:cubicBezTo>
                    <a:pt x="135" y="1151"/>
                    <a:pt x="101" y="1181"/>
                    <a:pt x="67" y="1180"/>
                  </a:cubicBezTo>
                  <a:cubicBezTo>
                    <a:pt x="29" y="1181"/>
                    <a:pt x="-1" y="1147"/>
                    <a:pt x="0" y="1113"/>
                  </a:cubicBezTo>
                  <a:cubicBezTo>
                    <a:pt x="-1" y="1075"/>
                    <a:pt x="33" y="1045"/>
                    <a:pt x="67" y="1046"/>
                  </a:cubicBezTo>
                  <a:cubicBezTo>
                    <a:pt x="105" y="1045"/>
                    <a:pt x="135" y="1079"/>
                    <a:pt x="134" y="1113"/>
                  </a:cubicBezTo>
                  <a:close/>
                  <a:moveTo>
                    <a:pt x="1314" y="1113"/>
                  </a:moveTo>
                  <a:cubicBezTo>
                    <a:pt x="1315" y="1151"/>
                    <a:pt x="1281" y="1181"/>
                    <a:pt x="1247" y="1180"/>
                  </a:cubicBezTo>
                  <a:cubicBezTo>
                    <a:pt x="1209" y="1181"/>
                    <a:pt x="1179" y="1147"/>
                    <a:pt x="1180" y="1113"/>
                  </a:cubicBezTo>
                  <a:cubicBezTo>
                    <a:pt x="1179" y="1075"/>
                    <a:pt x="1213" y="1045"/>
                    <a:pt x="1247" y="1046"/>
                  </a:cubicBezTo>
                  <a:cubicBezTo>
                    <a:pt x="1285" y="1045"/>
                    <a:pt x="1315" y="1079"/>
                    <a:pt x="1314" y="1113"/>
                  </a:cubicBezTo>
                  <a:close/>
                  <a:moveTo>
                    <a:pt x="2493" y="1113"/>
                  </a:moveTo>
                  <a:cubicBezTo>
                    <a:pt x="2494" y="1151"/>
                    <a:pt x="2460" y="1181"/>
                    <a:pt x="2426" y="1180"/>
                  </a:cubicBezTo>
                  <a:cubicBezTo>
                    <a:pt x="2388" y="1181"/>
                    <a:pt x="2358" y="1147"/>
                    <a:pt x="2359" y="1113"/>
                  </a:cubicBezTo>
                  <a:cubicBezTo>
                    <a:pt x="2358" y="1075"/>
                    <a:pt x="2392" y="1045"/>
                    <a:pt x="2426" y="1046"/>
                  </a:cubicBezTo>
                  <a:cubicBezTo>
                    <a:pt x="2464" y="1045"/>
                    <a:pt x="2494" y="1079"/>
                    <a:pt x="2493" y="1113"/>
                  </a:cubicBezTo>
                  <a:close/>
                  <a:moveTo>
                    <a:pt x="3673" y="1113"/>
                  </a:moveTo>
                  <a:cubicBezTo>
                    <a:pt x="3674" y="1151"/>
                    <a:pt x="3640" y="1181"/>
                    <a:pt x="3606" y="1180"/>
                  </a:cubicBezTo>
                  <a:cubicBezTo>
                    <a:pt x="3568" y="1181"/>
                    <a:pt x="3538" y="1147"/>
                    <a:pt x="3539" y="1113"/>
                  </a:cubicBezTo>
                  <a:cubicBezTo>
                    <a:pt x="3538" y="1075"/>
                    <a:pt x="3572" y="1045"/>
                    <a:pt x="3606" y="1046"/>
                  </a:cubicBezTo>
                  <a:cubicBezTo>
                    <a:pt x="3644" y="1045"/>
                    <a:pt x="3674" y="1079"/>
                    <a:pt x="3673" y="1113"/>
                  </a:cubicBezTo>
                  <a:close/>
                  <a:moveTo>
                    <a:pt x="8391" y="1113"/>
                  </a:moveTo>
                  <a:cubicBezTo>
                    <a:pt x="8392" y="1151"/>
                    <a:pt x="8358" y="1181"/>
                    <a:pt x="8324" y="1180"/>
                  </a:cubicBezTo>
                  <a:cubicBezTo>
                    <a:pt x="8286" y="1181"/>
                    <a:pt x="8256" y="1147"/>
                    <a:pt x="8257" y="1113"/>
                  </a:cubicBezTo>
                  <a:cubicBezTo>
                    <a:pt x="8256" y="1075"/>
                    <a:pt x="8290" y="1045"/>
                    <a:pt x="8324" y="1046"/>
                  </a:cubicBezTo>
                  <a:cubicBezTo>
                    <a:pt x="8362" y="1045"/>
                    <a:pt x="8392" y="1079"/>
                    <a:pt x="8391" y="1113"/>
                  </a:cubicBezTo>
                  <a:close/>
                  <a:moveTo>
                    <a:pt x="9570" y="1113"/>
                  </a:moveTo>
                  <a:cubicBezTo>
                    <a:pt x="9571" y="1151"/>
                    <a:pt x="9537" y="1181"/>
                    <a:pt x="9503" y="1180"/>
                  </a:cubicBezTo>
                  <a:cubicBezTo>
                    <a:pt x="9465" y="1181"/>
                    <a:pt x="9435" y="1147"/>
                    <a:pt x="9436" y="1113"/>
                  </a:cubicBezTo>
                  <a:cubicBezTo>
                    <a:pt x="9435" y="1075"/>
                    <a:pt x="9469" y="1045"/>
                    <a:pt x="9503" y="1046"/>
                  </a:cubicBezTo>
                  <a:cubicBezTo>
                    <a:pt x="9541" y="1045"/>
                    <a:pt x="9571" y="1079"/>
                    <a:pt x="9570" y="1113"/>
                  </a:cubicBezTo>
                  <a:close/>
                  <a:moveTo>
                    <a:pt x="10750" y="1113"/>
                  </a:moveTo>
                  <a:cubicBezTo>
                    <a:pt x="10751" y="1151"/>
                    <a:pt x="10717" y="1181"/>
                    <a:pt x="10683" y="1180"/>
                  </a:cubicBezTo>
                  <a:cubicBezTo>
                    <a:pt x="10645" y="1181"/>
                    <a:pt x="10615" y="1147"/>
                    <a:pt x="10616" y="1113"/>
                  </a:cubicBezTo>
                  <a:cubicBezTo>
                    <a:pt x="10615" y="1075"/>
                    <a:pt x="10649" y="1045"/>
                    <a:pt x="10683" y="1046"/>
                  </a:cubicBezTo>
                  <a:cubicBezTo>
                    <a:pt x="10721" y="1045"/>
                    <a:pt x="10751" y="1079"/>
                    <a:pt x="10750" y="1113"/>
                  </a:cubicBezTo>
                  <a:close/>
                  <a:moveTo>
                    <a:pt x="11930" y="1113"/>
                  </a:moveTo>
                  <a:cubicBezTo>
                    <a:pt x="11931" y="1151"/>
                    <a:pt x="11897" y="1181"/>
                    <a:pt x="11863" y="1180"/>
                  </a:cubicBezTo>
                  <a:cubicBezTo>
                    <a:pt x="11825" y="1181"/>
                    <a:pt x="11795" y="1147"/>
                    <a:pt x="11796" y="1113"/>
                  </a:cubicBezTo>
                  <a:cubicBezTo>
                    <a:pt x="11795" y="1075"/>
                    <a:pt x="11829" y="1045"/>
                    <a:pt x="11863" y="1046"/>
                  </a:cubicBezTo>
                  <a:cubicBezTo>
                    <a:pt x="11901" y="1045"/>
                    <a:pt x="11931" y="1079"/>
                    <a:pt x="11930" y="1113"/>
                  </a:cubicBezTo>
                  <a:close/>
                  <a:moveTo>
                    <a:pt x="13109" y="1113"/>
                  </a:moveTo>
                  <a:cubicBezTo>
                    <a:pt x="13110" y="1151"/>
                    <a:pt x="13076" y="1181"/>
                    <a:pt x="13042" y="1180"/>
                  </a:cubicBezTo>
                  <a:cubicBezTo>
                    <a:pt x="13004" y="1181"/>
                    <a:pt x="12974" y="1147"/>
                    <a:pt x="12975" y="1113"/>
                  </a:cubicBezTo>
                  <a:cubicBezTo>
                    <a:pt x="12974" y="1075"/>
                    <a:pt x="13008" y="1045"/>
                    <a:pt x="13042" y="1046"/>
                  </a:cubicBezTo>
                  <a:cubicBezTo>
                    <a:pt x="13080" y="1045"/>
                    <a:pt x="13110" y="1079"/>
                    <a:pt x="13109" y="1113"/>
                  </a:cubicBezTo>
                  <a:close/>
                  <a:moveTo>
                    <a:pt x="134" y="2158"/>
                  </a:moveTo>
                  <a:cubicBezTo>
                    <a:pt x="135" y="2196"/>
                    <a:pt x="101" y="2226"/>
                    <a:pt x="67" y="2225"/>
                  </a:cubicBezTo>
                  <a:cubicBezTo>
                    <a:pt x="29" y="2226"/>
                    <a:pt x="-1" y="2192"/>
                    <a:pt x="0" y="2158"/>
                  </a:cubicBezTo>
                  <a:cubicBezTo>
                    <a:pt x="-1" y="2120"/>
                    <a:pt x="33" y="2090"/>
                    <a:pt x="67" y="2091"/>
                  </a:cubicBezTo>
                  <a:cubicBezTo>
                    <a:pt x="105" y="2090"/>
                    <a:pt x="135" y="2124"/>
                    <a:pt x="134" y="2158"/>
                  </a:cubicBezTo>
                  <a:close/>
                  <a:moveTo>
                    <a:pt x="1314" y="2158"/>
                  </a:moveTo>
                  <a:cubicBezTo>
                    <a:pt x="1315" y="2196"/>
                    <a:pt x="1281" y="2226"/>
                    <a:pt x="1247" y="2225"/>
                  </a:cubicBezTo>
                  <a:cubicBezTo>
                    <a:pt x="1209" y="2226"/>
                    <a:pt x="1179" y="2192"/>
                    <a:pt x="1180" y="2158"/>
                  </a:cubicBezTo>
                  <a:cubicBezTo>
                    <a:pt x="1179" y="2120"/>
                    <a:pt x="1213" y="2090"/>
                    <a:pt x="1247" y="2091"/>
                  </a:cubicBezTo>
                  <a:cubicBezTo>
                    <a:pt x="1285" y="2090"/>
                    <a:pt x="1315" y="2124"/>
                    <a:pt x="1314" y="2158"/>
                  </a:cubicBezTo>
                  <a:close/>
                  <a:moveTo>
                    <a:pt x="11930" y="2158"/>
                  </a:moveTo>
                  <a:cubicBezTo>
                    <a:pt x="11931" y="2196"/>
                    <a:pt x="11897" y="2226"/>
                    <a:pt x="11863" y="2225"/>
                  </a:cubicBezTo>
                  <a:cubicBezTo>
                    <a:pt x="11825" y="2226"/>
                    <a:pt x="11795" y="2192"/>
                    <a:pt x="11796" y="2158"/>
                  </a:cubicBezTo>
                  <a:cubicBezTo>
                    <a:pt x="11795" y="2120"/>
                    <a:pt x="11829" y="2090"/>
                    <a:pt x="11863" y="2091"/>
                  </a:cubicBezTo>
                  <a:cubicBezTo>
                    <a:pt x="11901" y="2090"/>
                    <a:pt x="11931" y="2124"/>
                    <a:pt x="11930" y="2158"/>
                  </a:cubicBezTo>
                  <a:close/>
                  <a:moveTo>
                    <a:pt x="13109" y="2158"/>
                  </a:moveTo>
                  <a:cubicBezTo>
                    <a:pt x="13110" y="2196"/>
                    <a:pt x="13076" y="2226"/>
                    <a:pt x="13042" y="2225"/>
                  </a:cubicBezTo>
                  <a:cubicBezTo>
                    <a:pt x="13004" y="2226"/>
                    <a:pt x="12974" y="2192"/>
                    <a:pt x="12975" y="2158"/>
                  </a:cubicBezTo>
                  <a:cubicBezTo>
                    <a:pt x="12974" y="2120"/>
                    <a:pt x="13008" y="2090"/>
                    <a:pt x="13042" y="2091"/>
                  </a:cubicBezTo>
                  <a:cubicBezTo>
                    <a:pt x="13080" y="2090"/>
                    <a:pt x="13110" y="2124"/>
                    <a:pt x="13109" y="2158"/>
                  </a:cubicBezTo>
                  <a:close/>
                  <a:moveTo>
                    <a:pt x="134" y="3204"/>
                  </a:moveTo>
                  <a:cubicBezTo>
                    <a:pt x="135" y="3242"/>
                    <a:pt x="101" y="3272"/>
                    <a:pt x="67" y="3271"/>
                  </a:cubicBezTo>
                  <a:cubicBezTo>
                    <a:pt x="29" y="3272"/>
                    <a:pt x="-1" y="3238"/>
                    <a:pt x="0" y="3204"/>
                  </a:cubicBezTo>
                  <a:cubicBezTo>
                    <a:pt x="-1" y="3166"/>
                    <a:pt x="33" y="3136"/>
                    <a:pt x="67" y="3137"/>
                  </a:cubicBezTo>
                  <a:cubicBezTo>
                    <a:pt x="105" y="3136"/>
                    <a:pt x="135" y="3170"/>
                    <a:pt x="134" y="3204"/>
                  </a:cubicBezTo>
                  <a:close/>
                  <a:moveTo>
                    <a:pt x="1314" y="3204"/>
                  </a:moveTo>
                  <a:cubicBezTo>
                    <a:pt x="1315" y="3242"/>
                    <a:pt x="1281" y="3272"/>
                    <a:pt x="1247" y="3271"/>
                  </a:cubicBezTo>
                  <a:cubicBezTo>
                    <a:pt x="1209" y="3272"/>
                    <a:pt x="1179" y="3238"/>
                    <a:pt x="1180" y="3204"/>
                  </a:cubicBezTo>
                  <a:cubicBezTo>
                    <a:pt x="1179" y="3166"/>
                    <a:pt x="1213" y="3136"/>
                    <a:pt x="1247" y="3137"/>
                  </a:cubicBezTo>
                  <a:cubicBezTo>
                    <a:pt x="1285" y="3136"/>
                    <a:pt x="1315" y="3170"/>
                    <a:pt x="1314" y="3204"/>
                  </a:cubicBezTo>
                  <a:close/>
                  <a:moveTo>
                    <a:pt x="11930" y="3204"/>
                  </a:moveTo>
                  <a:cubicBezTo>
                    <a:pt x="11931" y="3242"/>
                    <a:pt x="11897" y="3272"/>
                    <a:pt x="11863" y="3271"/>
                  </a:cubicBezTo>
                  <a:cubicBezTo>
                    <a:pt x="11825" y="3272"/>
                    <a:pt x="11795" y="3238"/>
                    <a:pt x="11796" y="3204"/>
                  </a:cubicBezTo>
                  <a:cubicBezTo>
                    <a:pt x="11795" y="3166"/>
                    <a:pt x="11829" y="3136"/>
                    <a:pt x="11863" y="3137"/>
                  </a:cubicBezTo>
                  <a:cubicBezTo>
                    <a:pt x="11901" y="3136"/>
                    <a:pt x="11931" y="3170"/>
                    <a:pt x="11930" y="3204"/>
                  </a:cubicBezTo>
                  <a:close/>
                  <a:moveTo>
                    <a:pt x="13109" y="3204"/>
                  </a:moveTo>
                  <a:cubicBezTo>
                    <a:pt x="13110" y="3242"/>
                    <a:pt x="13076" y="3272"/>
                    <a:pt x="13042" y="3271"/>
                  </a:cubicBezTo>
                  <a:cubicBezTo>
                    <a:pt x="13004" y="3272"/>
                    <a:pt x="12974" y="3238"/>
                    <a:pt x="12975" y="3204"/>
                  </a:cubicBezTo>
                  <a:cubicBezTo>
                    <a:pt x="12974" y="3166"/>
                    <a:pt x="13008" y="3136"/>
                    <a:pt x="13042" y="3137"/>
                  </a:cubicBezTo>
                  <a:cubicBezTo>
                    <a:pt x="13080" y="3136"/>
                    <a:pt x="13110" y="3170"/>
                    <a:pt x="13109" y="3204"/>
                  </a:cubicBezTo>
                  <a:close/>
                  <a:moveTo>
                    <a:pt x="134" y="4250"/>
                  </a:moveTo>
                  <a:cubicBezTo>
                    <a:pt x="135" y="4288"/>
                    <a:pt x="101" y="4318"/>
                    <a:pt x="67" y="4317"/>
                  </a:cubicBezTo>
                  <a:cubicBezTo>
                    <a:pt x="29" y="4318"/>
                    <a:pt x="-1" y="4284"/>
                    <a:pt x="0" y="4250"/>
                  </a:cubicBezTo>
                  <a:cubicBezTo>
                    <a:pt x="-1" y="4212"/>
                    <a:pt x="33" y="4182"/>
                    <a:pt x="67" y="4183"/>
                  </a:cubicBezTo>
                  <a:cubicBezTo>
                    <a:pt x="105" y="4182"/>
                    <a:pt x="135" y="4216"/>
                    <a:pt x="134" y="4250"/>
                  </a:cubicBezTo>
                  <a:close/>
                  <a:moveTo>
                    <a:pt x="1314" y="4250"/>
                  </a:moveTo>
                  <a:cubicBezTo>
                    <a:pt x="1315" y="4288"/>
                    <a:pt x="1281" y="4318"/>
                    <a:pt x="1247" y="4317"/>
                  </a:cubicBezTo>
                  <a:cubicBezTo>
                    <a:pt x="1209" y="4318"/>
                    <a:pt x="1179" y="4284"/>
                    <a:pt x="1180" y="4250"/>
                  </a:cubicBezTo>
                  <a:cubicBezTo>
                    <a:pt x="1179" y="4212"/>
                    <a:pt x="1213" y="4182"/>
                    <a:pt x="1247" y="4183"/>
                  </a:cubicBezTo>
                  <a:cubicBezTo>
                    <a:pt x="1285" y="4182"/>
                    <a:pt x="1315" y="4216"/>
                    <a:pt x="1314" y="4250"/>
                  </a:cubicBezTo>
                  <a:close/>
                  <a:moveTo>
                    <a:pt x="2493" y="4250"/>
                  </a:moveTo>
                  <a:cubicBezTo>
                    <a:pt x="2494" y="4288"/>
                    <a:pt x="2460" y="4318"/>
                    <a:pt x="2426" y="4317"/>
                  </a:cubicBezTo>
                  <a:cubicBezTo>
                    <a:pt x="2388" y="4318"/>
                    <a:pt x="2358" y="4284"/>
                    <a:pt x="2359" y="4250"/>
                  </a:cubicBezTo>
                  <a:cubicBezTo>
                    <a:pt x="2358" y="4212"/>
                    <a:pt x="2392" y="4182"/>
                    <a:pt x="2426" y="4183"/>
                  </a:cubicBezTo>
                  <a:cubicBezTo>
                    <a:pt x="2464" y="4182"/>
                    <a:pt x="2494" y="4216"/>
                    <a:pt x="2493" y="4250"/>
                  </a:cubicBezTo>
                  <a:close/>
                  <a:moveTo>
                    <a:pt x="10750" y="4250"/>
                  </a:moveTo>
                  <a:cubicBezTo>
                    <a:pt x="10751" y="4288"/>
                    <a:pt x="10717" y="4318"/>
                    <a:pt x="10683" y="4317"/>
                  </a:cubicBezTo>
                  <a:cubicBezTo>
                    <a:pt x="10645" y="4318"/>
                    <a:pt x="10615" y="4284"/>
                    <a:pt x="10616" y="4250"/>
                  </a:cubicBezTo>
                  <a:cubicBezTo>
                    <a:pt x="10615" y="4212"/>
                    <a:pt x="10649" y="4182"/>
                    <a:pt x="10683" y="4183"/>
                  </a:cubicBezTo>
                  <a:cubicBezTo>
                    <a:pt x="10721" y="4182"/>
                    <a:pt x="10751" y="4216"/>
                    <a:pt x="10750" y="4250"/>
                  </a:cubicBezTo>
                  <a:close/>
                  <a:moveTo>
                    <a:pt x="11930" y="4250"/>
                  </a:moveTo>
                  <a:cubicBezTo>
                    <a:pt x="11931" y="4288"/>
                    <a:pt x="11897" y="4318"/>
                    <a:pt x="11863" y="4317"/>
                  </a:cubicBezTo>
                  <a:cubicBezTo>
                    <a:pt x="11825" y="4318"/>
                    <a:pt x="11795" y="4284"/>
                    <a:pt x="11796" y="4250"/>
                  </a:cubicBezTo>
                  <a:cubicBezTo>
                    <a:pt x="11795" y="4212"/>
                    <a:pt x="11829" y="4182"/>
                    <a:pt x="11863" y="4183"/>
                  </a:cubicBezTo>
                  <a:cubicBezTo>
                    <a:pt x="11901" y="4182"/>
                    <a:pt x="11931" y="4216"/>
                    <a:pt x="11930" y="4250"/>
                  </a:cubicBezTo>
                  <a:close/>
                  <a:moveTo>
                    <a:pt x="13109" y="4250"/>
                  </a:moveTo>
                  <a:cubicBezTo>
                    <a:pt x="13110" y="4288"/>
                    <a:pt x="13076" y="4318"/>
                    <a:pt x="13042" y="4317"/>
                  </a:cubicBezTo>
                  <a:cubicBezTo>
                    <a:pt x="13004" y="4318"/>
                    <a:pt x="12974" y="4284"/>
                    <a:pt x="12975" y="4250"/>
                  </a:cubicBezTo>
                  <a:cubicBezTo>
                    <a:pt x="12974" y="4212"/>
                    <a:pt x="13008" y="4182"/>
                    <a:pt x="13042" y="4183"/>
                  </a:cubicBezTo>
                  <a:cubicBezTo>
                    <a:pt x="13080" y="4182"/>
                    <a:pt x="13110" y="4216"/>
                    <a:pt x="13109" y="4250"/>
                  </a:cubicBezTo>
                  <a:close/>
                  <a:moveTo>
                    <a:pt x="134" y="5295"/>
                  </a:moveTo>
                  <a:cubicBezTo>
                    <a:pt x="135" y="5333"/>
                    <a:pt x="101" y="5363"/>
                    <a:pt x="67" y="5362"/>
                  </a:cubicBezTo>
                  <a:cubicBezTo>
                    <a:pt x="29" y="5363"/>
                    <a:pt x="-1" y="5329"/>
                    <a:pt x="0" y="5295"/>
                  </a:cubicBezTo>
                  <a:cubicBezTo>
                    <a:pt x="-1" y="5257"/>
                    <a:pt x="33" y="5227"/>
                    <a:pt x="67" y="5228"/>
                  </a:cubicBezTo>
                  <a:cubicBezTo>
                    <a:pt x="105" y="5227"/>
                    <a:pt x="135" y="5261"/>
                    <a:pt x="134" y="5295"/>
                  </a:cubicBezTo>
                  <a:close/>
                  <a:moveTo>
                    <a:pt x="1314" y="5295"/>
                  </a:moveTo>
                  <a:cubicBezTo>
                    <a:pt x="1315" y="5333"/>
                    <a:pt x="1281" y="5363"/>
                    <a:pt x="1247" y="5362"/>
                  </a:cubicBezTo>
                  <a:cubicBezTo>
                    <a:pt x="1209" y="5363"/>
                    <a:pt x="1179" y="5329"/>
                    <a:pt x="1180" y="5295"/>
                  </a:cubicBezTo>
                  <a:cubicBezTo>
                    <a:pt x="1179" y="5257"/>
                    <a:pt x="1213" y="5227"/>
                    <a:pt x="1247" y="5228"/>
                  </a:cubicBezTo>
                  <a:cubicBezTo>
                    <a:pt x="1285" y="5227"/>
                    <a:pt x="1315" y="5261"/>
                    <a:pt x="1314" y="5295"/>
                  </a:cubicBezTo>
                  <a:close/>
                  <a:moveTo>
                    <a:pt x="2493" y="5295"/>
                  </a:moveTo>
                  <a:cubicBezTo>
                    <a:pt x="2494" y="5333"/>
                    <a:pt x="2460" y="5363"/>
                    <a:pt x="2426" y="5362"/>
                  </a:cubicBezTo>
                  <a:cubicBezTo>
                    <a:pt x="2388" y="5363"/>
                    <a:pt x="2358" y="5329"/>
                    <a:pt x="2359" y="5295"/>
                  </a:cubicBezTo>
                  <a:cubicBezTo>
                    <a:pt x="2358" y="5257"/>
                    <a:pt x="2392" y="5227"/>
                    <a:pt x="2426" y="5228"/>
                  </a:cubicBezTo>
                  <a:cubicBezTo>
                    <a:pt x="2464" y="5227"/>
                    <a:pt x="2494" y="5261"/>
                    <a:pt x="2493" y="5295"/>
                  </a:cubicBezTo>
                  <a:close/>
                  <a:moveTo>
                    <a:pt x="10750" y="5295"/>
                  </a:moveTo>
                  <a:cubicBezTo>
                    <a:pt x="10751" y="5333"/>
                    <a:pt x="10717" y="5363"/>
                    <a:pt x="10683" y="5362"/>
                  </a:cubicBezTo>
                  <a:cubicBezTo>
                    <a:pt x="10645" y="5363"/>
                    <a:pt x="10615" y="5329"/>
                    <a:pt x="10616" y="5295"/>
                  </a:cubicBezTo>
                  <a:cubicBezTo>
                    <a:pt x="10615" y="5257"/>
                    <a:pt x="10649" y="5227"/>
                    <a:pt x="10683" y="5228"/>
                  </a:cubicBezTo>
                  <a:cubicBezTo>
                    <a:pt x="10721" y="5227"/>
                    <a:pt x="10751" y="5261"/>
                    <a:pt x="10750" y="5295"/>
                  </a:cubicBezTo>
                  <a:close/>
                  <a:moveTo>
                    <a:pt x="11930" y="5295"/>
                  </a:moveTo>
                  <a:cubicBezTo>
                    <a:pt x="11931" y="5333"/>
                    <a:pt x="11897" y="5363"/>
                    <a:pt x="11863" y="5362"/>
                  </a:cubicBezTo>
                  <a:cubicBezTo>
                    <a:pt x="11825" y="5363"/>
                    <a:pt x="11795" y="5329"/>
                    <a:pt x="11796" y="5295"/>
                  </a:cubicBezTo>
                  <a:cubicBezTo>
                    <a:pt x="11795" y="5257"/>
                    <a:pt x="11829" y="5227"/>
                    <a:pt x="11863" y="5228"/>
                  </a:cubicBezTo>
                  <a:cubicBezTo>
                    <a:pt x="11901" y="5227"/>
                    <a:pt x="11931" y="5261"/>
                    <a:pt x="11930" y="5295"/>
                  </a:cubicBezTo>
                  <a:close/>
                  <a:moveTo>
                    <a:pt x="13109" y="5295"/>
                  </a:moveTo>
                  <a:cubicBezTo>
                    <a:pt x="13110" y="5333"/>
                    <a:pt x="13076" y="5363"/>
                    <a:pt x="13042" y="5362"/>
                  </a:cubicBezTo>
                  <a:cubicBezTo>
                    <a:pt x="13004" y="5363"/>
                    <a:pt x="12974" y="5329"/>
                    <a:pt x="12975" y="5295"/>
                  </a:cubicBezTo>
                  <a:cubicBezTo>
                    <a:pt x="12974" y="5257"/>
                    <a:pt x="13008" y="5227"/>
                    <a:pt x="13042" y="5228"/>
                  </a:cubicBezTo>
                  <a:cubicBezTo>
                    <a:pt x="13080" y="5227"/>
                    <a:pt x="13110" y="5261"/>
                    <a:pt x="13109" y="5295"/>
                  </a:cubicBezTo>
                  <a:close/>
                  <a:moveTo>
                    <a:pt x="134" y="6341"/>
                  </a:moveTo>
                  <a:cubicBezTo>
                    <a:pt x="135" y="6379"/>
                    <a:pt x="101" y="6409"/>
                    <a:pt x="67" y="6408"/>
                  </a:cubicBezTo>
                  <a:cubicBezTo>
                    <a:pt x="29" y="6409"/>
                    <a:pt x="-1" y="6375"/>
                    <a:pt x="0" y="6341"/>
                  </a:cubicBezTo>
                  <a:cubicBezTo>
                    <a:pt x="-1" y="6303"/>
                    <a:pt x="33" y="6273"/>
                    <a:pt x="67" y="6274"/>
                  </a:cubicBezTo>
                  <a:cubicBezTo>
                    <a:pt x="105" y="6273"/>
                    <a:pt x="135" y="6307"/>
                    <a:pt x="134" y="6341"/>
                  </a:cubicBezTo>
                  <a:close/>
                  <a:moveTo>
                    <a:pt x="1314" y="6341"/>
                  </a:moveTo>
                  <a:cubicBezTo>
                    <a:pt x="1315" y="6379"/>
                    <a:pt x="1281" y="6409"/>
                    <a:pt x="1247" y="6408"/>
                  </a:cubicBezTo>
                  <a:cubicBezTo>
                    <a:pt x="1209" y="6409"/>
                    <a:pt x="1179" y="6375"/>
                    <a:pt x="1180" y="6341"/>
                  </a:cubicBezTo>
                  <a:cubicBezTo>
                    <a:pt x="1179" y="6303"/>
                    <a:pt x="1213" y="6273"/>
                    <a:pt x="1247" y="6274"/>
                  </a:cubicBezTo>
                  <a:cubicBezTo>
                    <a:pt x="1285" y="6273"/>
                    <a:pt x="1315" y="6307"/>
                    <a:pt x="1314" y="6341"/>
                  </a:cubicBezTo>
                  <a:close/>
                  <a:moveTo>
                    <a:pt x="2493" y="6341"/>
                  </a:moveTo>
                  <a:cubicBezTo>
                    <a:pt x="2494" y="6379"/>
                    <a:pt x="2460" y="6409"/>
                    <a:pt x="2426" y="6408"/>
                  </a:cubicBezTo>
                  <a:cubicBezTo>
                    <a:pt x="2388" y="6409"/>
                    <a:pt x="2358" y="6375"/>
                    <a:pt x="2359" y="6341"/>
                  </a:cubicBezTo>
                  <a:cubicBezTo>
                    <a:pt x="2358" y="6303"/>
                    <a:pt x="2392" y="6273"/>
                    <a:pt x="2426" y="6274"/>
                  </a:cubicBezTo>
                  <a:cubicBezTo>
                    <a:pt x="2464" y="6273"/>
                    <a:pt x="2494" y="6307"/>
                    <a:pt x="2493" y="6341"/>
                  </a:cubicBezTo>
                  <a:close/>
                  <a:moveTo>
                    <a:pt x="3673" y="6341"/>
                  </a:moveTo>
                  <a:cubicBezTo>
                    <a:pt x="3674" y="6379"/>
                    <a:pt x="3640" y="6409"/>
                    <a:pt x="3606" y="6408"/>
                  </a:cubicBezTo>
                  <a:cubicBezTo>
                    <a:pt x="3568" y="6409"/>
                    <a:pt x="3538" y="6375"/>
                    <a:pt x="3539" y="6341"/>
                  </a:cubicBezTo>
                  <a:cubicBezTo>
                    <a:pt x="3538" y="6303"/>
                    <a:pt x="3572" y="6273"/>
                    <a:pt x="3606" y="6274"/>
                  </a:cubicBezTo>
                  <a:cubicBezTo>
                    <a:pt x="3644" y="6273"/>
                    <a:pt x="3674" y="6307"/>
                    <a:pt x="3673" y="6341"/>
                  </a:cubicBezTo>
                  <a:close/>
                  <a:moveTo>
                    <a:pt x="11930" y="6341"/>
                  </a:moveTo>
                  <a:cubicBezTo>
                    <a:pt x="11931" y="6379"/>
                    <a:pt x="11897" y="6409"/>
                    <a:pt x="11863" y="6408"/>
                  </a:cubicBezTo>
                  <a:cubicBezTo>
                    <a:pt x="11825" y="6409"/>
                    <a:pt x="11795" y="6375"/>
                    <a:pt x="11796" y="6341"/>
                  </a:cubicBezTo>
                  <a:cubicBezTo>
                    <a:pt x="11795" y="6303"/>
                    <a:pt x="11829" y="6273"/>
                    <a:pt x="11863" y="6274"/>
                  </a:cubicBezTo>
                  <a:cubicBezTo>
                    <a:pt x="11901" y="6273"/>
                    <a:pt x="11931" y="6307"/>
                    <a:pt x="11930" y="6341"/>
                  </a:cubicBezTo>
                  <a:close/>
                  <a:moveTo>
                    <a:pt x="13109" y="6341"/>
                  </a:moveTo>
                  <a:cubicBezTo>
                    <a:pt x="13110" y="6379"/>
                    <a:pt x="13076" y="6409"/>
                    <a:pt x="13042" y="6408"/>
                  </a:cubicBezTo>
                  <a:cubicBezTo>
                    <a:pt x="13004" y="6409"/>
                    <a:pt x="12974" y="6375"/>
                    <a:pt x="12975" y="6341"/>
                  </a:cubicBezTo>
                  <a:cubicBezTo>
                    <a:pt x="12974" y="6303"/>
                    <a:pt x="13008" y="6273"/>
                    <a:pt x="13042" y="6274"/>
                  </a:cubicBezTo>
                  <a:cubicBezTo>
                    <a:pt x="13080" y="6273"/>
                    <a:pt x="13110" y="6307"/>
                    <a:pt x="13109" y="6341"/>
                  </a:cubicBezTo>
                  <a:close/>
                  <a:moveTo>
                    <a:pt x="134" y="7386"/>
                  </a:moveTo>
                  <a:cubicBezTo>
                    <a:pt x="135" y="7424"/>
                    <a:pt x="101" y="7454"/>
                    <a:pt x="67" y="7453"/>
                  </a:cubicBezTo>
                  <a:cubicBezTo>
                    <a:pt x="29" y="7454"/>
                    <a:pt x="-1" y="7420"/>
                    <a:pt x="0" y="7386"/>
                  </a:cubicBezTo>
                  <a:cubicBezTo>
                    <a:pt x="-1" y="7348"/>
                    <a:pt x="33" y="7318"/>
                    <a:pt x="67" y="7319"/>
                  </a:cubicBezTo>
                  <a:cubicBezTo>
                    <a:pt x="105" y="7318"/>
                    <a:pt x="135" y="7352"/>
                    <a:pt x="134" y="7386"/>
                  </a:cubicBezTo>
                  <a:close/>
                  <a:moveTo>
                    <a:pt x="1314" y="7386"/>
                  </a:moveTo>
                  <a:cubicBezTo>
                    <a:pt x="1315" y="7424"/>
                    <a:pt x="1281" y="7454"/>
                    <a:pt x="1247" y="7453"/>
                  </a:cubicBezTo>
                  <a:cubicBezTo>
                    <a:pt x="1209" y="7454"/>
                    <a:pt x="1179" y="7420"/>
                    <a:pt x="1180" y="7386"/>
                  </a:cubicBezTo>
                  <a:cubicBezTo>
                    <a:pt x="1179" y="7348"/>
                    <a:pt x="1213" y="7318"/>
                    <a:pt x="1247" y="7319"/>
                  </a:cubicBezTo>
                  <a:cubicBezTo>
                    <a:pt x="1285" y="7318"/>
                    <a:pt x="1315" y="7352"/>
                    <a:pt x="1314" y="7386"/>
                  </a:cubicBezTo>
                  <a:close/>
                  <a:moveTo>
                    <a:pt x="2493" y="7386"/>
                  </a:moveTo>
                  <a:cubicBezTo>
                    <a:pt x="2494" y="7424"/>
                    <a:pt x="2460" y="7454"/>
                    <a:pt x="2426" y="7453"/>
                  </a:cubicBezTo>
                  <a:cubicBezTo>
                    <a:pt x="2388" y="7454"/>
                    <a:pt x="2358" y="7420"/>
                    <a:pt x="2359" y="7386"/>
                  </a:cubicBezTo>
                  <a:cubicBezTo>
                    <a:pt x="2358" y="7348"/>
                    <a:pt x="2392" y="7318"/>
                    <a:pt x="2426" y="7319"/>
                  </a:cubicBezTo>
                  <a:cubicBezTo>
                    <a:pt x="2464" y="7318"/>
                    <a:pt x="2494" y="7352"/>
                    <a:pt x="2493" y="7386"/>
                  </a:cubicBezTo>
                  <a:close/>
                  <a:moveTo>
                    <a:pt x="3673" y="7386"/>
                  </a:moveTo>
                  <a:cubicBezTo>
                    <a:pt x="3674" y="7424"/>
                    <a:pt x="3640" y="7454"/>
                    <a:pt x="3606" y="7453"/>
                  </a:cubicBezTo>
                  <a:cubicBezTo>
                    <a:pt x="3568" y="7454"/>
                    <a:pt x="3538" y="7420"/>
                    <a:pt x="3539" y="7386"/>
                  </a:cubicBezTo>
                  <a:cubicBezTo>
                    <a:pt x="3538" y="7348"/>
                    <a:pt x="3572" y="7318"/>
                    <a:pt x="3606" y="7319"/>
                  </a:cubicBezTo>
                  <a:cubicBezTo>
                    <a:pt x="3644" y="7318"/>
                    <a:pt x="3674" y="7352"/>
                    <a:pt x="3673" y="7386"/>
                  </a:cubicBezTo>
                  <a:close/>
                  <a:moveTo>
                    <a:pt x="4852" y="7386"/>
                  </a:moveTo>
                  <a:cubicBezTo>
                    <a:pt x="4853" y="7424"/>
                    <a:pt x="4819" y="7454"/>
                    <a:pt x="4785" y="7453"/>
                  </a:cubicBezTo>
                  <a:cubicBezTo>
                    <a:pt x="4747" y="7454"/>
                    <a:pt x="4717" y="7420"/>
                    <a:pt x="4718" y="7386"/>
                  </a:cubicBezTo>
                  <a:cubicBezTo>
                    <a:pt x="4717" y="7348"/>
                    <a:pt x="4751" y="7318"/>
                    <a:pt x="4785" y="7319"/>
                  </a:cubicBezTo>
                  <a:cubicBezTo>
                    <a:pt x="4823" y="7318"/>
                    <a:pt x="4853" y="7352"/>
                    <a:pt x="4852" y="7386"/>
                  </a:cubicBezTo>
                  <a:close/>
                  <a:moveTo>
                    <a:pt x="6032" y="7386"/>
                  </a:moveTo>
                  <a:cubicBezTo>
                    <a:pt x="6033" y="7424"/>
                    <a:pt x="5999" y="7454"/>
                    <a:pt x="5965" y="7453"/>
                  </a:cubicBezTo>
                  <a:cubicBezTo>
                    <a:pt x="5927" y="7454"/>
                    <a:pt x="5897" y="7420"/>
                    <a:pt x="5898" y="7386"/>
                  </a:cubicBezTo>
                  <a:cubicBezTo>
                    <a:pt x="5897" y="7348"/>
                    <a:pt x="5931" y="7318"/>
                    <a:pt x="5965" y="7319"/>
                  </a:cubicBezTo>
                  <a:cubicBezTo>
                    <a:pt x="6003" y="7318"/>
                    <a:pt x="6033" y="7352"/>
                    <a:pt x="6032" y="7386"/>
                  </a:cubicBezTo>
                  <a:close/>
                  <a:moveTo>
                    <a:pt x="7211" y="7386"/>
                  </a:moveTo>
                  <a:cubicBezTo>
                    <a:pt x="7212" y="7424"/>
                    <a:pt x="7178" y="7454"/>
                    <a:pt x="7144" y="7453"/>
                  </a:cubicBezTo>
                  <a:cubicBezTo>
                    <a:pt x="7106" y="7454"/>
                    <a:pt x="7076" y="7420"/>
                    <a:pt x="7077" y="7386"/>
                  </a:cubicBezTo>
                  <a:cubicBezTo>
                    <a:pt x="7076" y="7348"/>
                    <a:pt x="7110" y="7318"/>
                    <a:pt x="7144" y="7319"/>
                  </a:cubicBezTo>
                  <a:cubicBezTo>
                    <a:pt x="7182" y="7318"/>
                    <a:pt x="7212" y="7352"/>
                    <a:pt x="7211" y="7386"/>
                  </a:cubicBezTo>
                  <a:close/>
                  <a:moveTo>
                    <a:pt x="8391" y="7386"/>
                  </a:moveTo>
                  <a:cubicBezTo>
                    <a:pt x="8392" y="7424"/>
                    <a:pt x="8358" y="7454"/>
                    <a:pt x="8324" y="7453"/>
                  </a:cubicBezTo>
                  <a:cubicBezTo>
                    <a:pt x="8286" y="7454"/>
                    <a:pt x="8256" y="7420"/>
                    <a:pt x="8257" y="7386"/>
                  </a:cubicBezTo>
                  <a:cubicBezTo>
                    <a:pt x="8256" y="7348"/>
                    <a:pt x="8290" y="7318"/>
                    <a:pt x="8324" y="7319"/>
                  </a:cubicBezTo>
                  <a:cubicBezTo>
                    <a:pt x="8362" y="7318"/>
                    <a:pt x="8392" y="7352"/>
                    <a:pt x="8391" y="7386"/>
                  </a:cubicBezTo>
                  <a:close/>
                  <a:moveTo>
                    <a:pt x="9570" y="7386"/>
                  </a:moveTo>
                  <a:cubicBezTo>
                    <a:pt x="9571" y="7424"/>
                    <a:pt x="9537" y="7454"/>
                    <a:pt x="9503" y="7453"/>
                  </a:cubicBezTo>
                  <a:cubicBezTo>
                    <a:pt x="9465" y="7454"/>
                    <a:pt x="9435" y="7420"/>
                    <a:pt x="9436" y="7386"/>
                  </a:cubicBezTo>
                  <a:cubicBezTo>
                    <a:pt x="9435" y="7348"/>
                    <a:pt x="9469" y="7318"/>
                    <a:pt x="9503" y="7319"/>
                  </a:cubicBezTo>
                  <a:cubicBezTo>
                    <a:pt x="9541" y="7318"/>
                    <a:pt x="9571" y="7352"/>
                    <a:pt x="9570" y="7386"/>
                  </a:cubicBezTo>
                  <a:close/>
                  <a:moveTo>
                    <a:pt x="10750" y="7386"/>
                  </a:moveTo>
                  <a:cubicBezTo>
                    <a:pt x="10751" y="7424"/>
                    <a:pt x="10717" y="7454"/>
                    <a:pt x="10683" y="7453"/>
                  </a:cubicBezTo>
                  <a:cubicBezTo>
                    <a:pt x="10645" y="7454"/>
                    <a:pt x="10615" y="7420"/>
                    <a:pt x="10616" y="7386"/>
                  </a:cubicBezTo>
                  <a:cubicBezTo>
                    <a:pt x="10615" y="7348"/>
                    <a:pt x="10649" y="7318"/>
                    <a:pt x="10683" y="7319"/>
                  </a:cubicBezTo>
                  <a:cubicBezTo>
                    <a:pt x="10721" y="7318"/>
                    <a:pt x="10751" y="7352"/>
                    <a:pt x="10750" y="7386"/>
                  </a:cubicBezTo>
                  <a:close/>
                  <a:moveTo>
                    <a:pt x="11930" y="7386"/>
                  </a:moveTo>
                  <a:cubicBezTo>
                    <a:pt x="11931" y="7424"/>
                    <a:pt x="11897" y="7454"/>
                    <a:pt x="11863" y="7453"/>
                  </a:cubicBezTo>
                  <a:cubicBezTo>
                    <a:pt x="11825" y="7454"/>
                    <a:pt x="11795" y="7420"/>
                    <a:pt x="11796" y="7386"/>
                  </a:cubicBezTo>
                  <a:cubicBezTo>
                    <a:pt x="11795" y="7348"/>
                    <a:pt x="11829" y="7318"/>
                    <a:pt x="11863" y="7319"/>
                  </a:cubicBezTo>
                  <a:cubicBezTo>
                    <a:pt x="11901" y="7318"/>
                    <a:pt x="11931" y="7352"/>
                    <a:pt x="11930" y="7386"/>
                  </a:cubicBezTo>
                  <a:close/>
                  <a:moveTo>
                    <a:pt x="13109" y="7386"/>
                  </a:moveTo>
                  <a:cubicBezTo>
                    <a:pt x="13110" y="7424"/>
                    <a:pt x="13076" y="7454"/>
                    <a:pt x="13042" y="7453"/>
                  </a:cubicBezTo>
                  <a:cubicBezTo>
                    <a:pt x="13004" y="7454"/>
                    <a:pt x="12974" y="7420"/>
                    <a:pt x="12975" y="7386"/>
                  </a:cubicBezTo>
                  <a:cubicBezTo>
                    <a:pt x="12974" y="7348"/>
                    <a:pt x="13008" y="7318"/>
                    <a:pt x="13042" y="7319"/>
                  </a:cubicBezTo>
                  <a:cubicBezTo>
                    <a:pt x="13080" y="7318"/>
                    <a:pt x="13110" y="7352"/>
                    <a:pt x="13109" y="7386"/>
                  </a:cubicBezTo>
                  <a:close/>
                  <a:moveTo>
                    <a:pt x="4852" y="1117"/>
                  </a:moveTo>
                  <a:cubicBezTo>
                    <a:pt x="4853" y="1155"/>
                    <a:pt x="4819" y="1185"/>
                    <a:pt x="4785" y="1184"/>
                  </a:cubicBezTo>
                  <a:cubicBezTo>
                    <a:pt x="4747" y="1185"/>
                    <a:pt x="4717" y="1151"/>
                    <a:pt x="4718" y="1117"/>
                  </a:cubicBezTo>
                  <a:cubicBezTo>
                    <a:pt x="4717" y="1079"/>
                    <a:pt x="4751" y="1049"/>
                    <a:pt x="4785" y="1050"/>
                  </a:cubicBezTo>
                  <a:cubicBezTo>
                    <a:pt x="4823" y="1049"/>
                    <a:pt x="4853" y="1083"/>
                    <a:pt x="4852" y="1117"/>
                  </a:cubicBezTo>
                  <a:close/>
                  <a:moveTo>
                    <a:pt x="6032" y="1102"/>
                  </a:moveTo>
                  <a:cubicBezTo>
                    <a:pt x="6033" y="1140"/>
                    <a:pt x="5999" y="1170"/>
                    <a:pt x="5965" y="1169"/>
                  </a:cubicBezTo>
                  <a:cubicBezTo>
                    <a:pt x="5927" y="1170"/>
                    <a:pt x="5897" y="1136"/>
                    <a:pt x="5898" y="1102"/>
                  </a:cubicBezTo>
                  <a:cubicBezTo>
                    <a:pt x="5897" y="1064"/>
                    <a:pt x="5931" y="1034"/>
                    <a:pt x="5965" y="1035"/>
                  </a:cubicBezTo>
                  <a:cubicBezTo>
                    <a:pt x="6003" y="1034"/>
                    <a:pt x="6033" y="1068"/>
                    <a:pt x="6032" y="1102"/>
                  </a:cubicBezTo>
                  <a:close/>
                  <a:moveTo>
                    <a:pt x="7211" y="1102"/>
                  </a:moveTo>
                  <a:cubicBezTo>
                    <a:pt x="7212" y="1140"/>
                    <a:pt x="7178" y="1170"/>
                    <a:pt x="7144" y="1169"/>
                  </a:cubicBezTo>
                  <a:cubicBezTo>
                    <a:pt x="7106" y="1170"/>
                    <a:pt x="7076" y="1136"/>
                    <a:pt x="7077" y="1102"/>
                  </a:cubicBezTo>
                  <a:cubicBezTo>
                    <a:pt x="7076" y="1064"/>
                    <a:pt x="7110" y="1034"/>
                    <a:pt x="7144" y="1035"/>
                  </a:cubicBezTo>
                  <a:cubicBezTo>
                    <a:pt x="7182" y="1034"/>
                    <a:pt x="7212" y="1068"/>
                    <a:pt x="7211" y="1102"/>
                  </a:cubicBezTo>
                  <a:close/>
                  <a:moveTo>
                    <a:pt x="9570" y="6341"/>
                  </a:moveTo>
                  <a:cubicBezTo>
                    <a:pt x="9571" y="6379"/>
                    <a:pt x="9537" y="6409"/>
                    <a:pt x="9503" y="6408"/>
                  </a:cubicBezTo>
                  <a:cubicBezTo>
                    <a:pt x="9465" y="6409"/>
                    <a:pt x="9435" y="6375"/>
                    <a:pt x="9436" y="6341"/>
                  </a:cubicBezTo>
                  <a:cubicBezTo>
                    <a:pt x="9435" y="6303"/>
                    <a:pt x="9469" y="6273"/>
                    <a:pt x="9503" y="6274"/>
                  </a:cubicBezTo>
                  <a:cubicBezTo>
                    <a:pt x="9541" y="6273"/>
                    <a:pt x="9571" y="6307"/>
                    <a:pt x="9570" y="6341"/>
                  </a:cubicBezTo>
                  <a:close/>
                  <a:moveTo>
                    <a:pt x="10750" y="6341"/>
                  </a:moveTo>
                  <a:cubicBezTo>
                    <a:pt x="10751" y="6379"/>
                    <a:pt x="10717" y="6409"/>
                    <a:pt x="10683" y="6408"/>
                  </a:cubicBezTo>
                  <a:cubicBezTo>
                    <a:pt x="10645" y="6409"/>
                    <a:pt x="10615" y="6375"/>
                    <a:pt x="10616" y="6341"/>
                  </a:cubicBezTo>
                  <a:cubicBezTo>
                    <a:pt x="10615" y="6303"/>
                    <a:pt x="10649" y="6273"/>
                    <a:pt x="10683" y="6274"/>
                  </a:cubicBezTo>
                  <a:cubicBezTo>
                    <a:pt x="10721" y="6273"/>
                    <a:pt x="10751" y="6307"/>
                    <a:pt x="10750" y="6341"/>
                  </a:cubicBezTo>
                  <a:close/>
                </a:path>
              </a:pathLst>
            </a:custGeom>
            <a:solidFill>
              <a:schemeClr val="lt1">
                <a:alpha val="34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>
                <a:solidFill>
                  <a:schemeClr val="dk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占位符 2"/>
          <p:cNvSpPr/>
          <p:nvPr>
            <p:ph type="body" idx="1" hasCustomPrompt="1"/>
            <p:custDataLst>
              <p:tags r:id="rId7"/>
            </p:custDataLst>
          </p:nvPr>
        </p:nvSpPr>
        <p:spPr>
          <a:xfrm>
            <a:off x="1652905" y="1650127"/>
            <a:ext cx="8889429" cy="112823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4"/>
          <p:cNvSpPr/>
          <p:nvPr>
            <p:ph type="title" hasCustomPrompt="1"/>
            <p:custDataLst>
              <p:tags r:id="rId8"/>
            </p:custDataLst>
          </p:nvPr>
        </p:nvSpPr>
        <p:spPr>
          <a:xfrm>
            <a:off x="1652270" y="2930762"/>
            <a:ext cx="8890064" cy="227711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4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矩形: 圆角 2"/>
          <p:cNvSpPr/>
          <p:nvPr>
            <p:custDataLst>
              <p:tags r:id="rId2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3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-1080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2" name="矩形: 圆角 2"/>
          <p:cNvSpPr/>
          <p:nvPr>
            <p:custDataLst>
              <p:tags r:id="rId3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242000 w 1789275"/>
              <a:gd name="connsiteY0" fmla="*/ 886 h 1989025"/>
              <a:gd name="connsiteX1" fmla="*/ 1560046 w 1789275"/>
              <a:gd name="connsiteY1" fmla="*/ 118025 h 1989025"/>
              <a:gd name="connsiteX2" fmla="*/ 1671251 w 1789275"/>
              <a:gd name="connsiteY2" fmla="*/ 930346 h 1989025"/>
              <a:gd name="connsiteX3" fmla="*/ 1041549 w 1789275"/>
              <a:gd name="connsiteY3" fmla="*/ 1759799 h 1989025"/>
              <a:gd name="connsiteX4" fmla="*/ 229227 w 1789275"/>
              <a:gd name="connsiteY4" fmla="*/ 1871000 h 1989025"/>
              <a:gd name="connsiteX5" fmla="*/ 118026 w 1789275"/>
              <a:gd name="connsiteY5" fmla="*/ 1058681 h 1989025"/>
              <a:gd name="connsiteX6" fmla="*/ 747727 w 1789275"/>
              <a:gd name="connsiteY6" fmla="*/ 229227 h 1989025"/>
              <a:gd name="connsiteX7" fmla="*/ 1242000 w 1789275"/>
              <a:gd name="connsiteY7" fmla="*/ 886 h 198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89275" h="1989025">
                <a:moveTo>
                  <a:pt x="1242000" y="886"/>
                </a:moveTo>
                <a:cubicBezTo>
                  <a:pt x="1353498" y="7046"/>
                  <a:pt x="1464415" y="45422"/>
                  <a:pt x="1560046" y="118025"/>
                </a:cubicBezTo>
                <a:cubicBezTo>
                  <a:pt x="1815072" y="311634"/>
                  <a:pt x="1864859" y="675321"/>
                  <a:pt x="1671251" y="930346"/>
                </a:cubicBezTo>
                <a:lnTo>
                  <a:pt x="1041549" y="1759799"/>
                </a:lnTo>
                <a:cubicBezTo>
                  <a:pt x="847941" y="2014822"/>
                  <a:pt x="484253" y="2064611"/>
                  <a:pt x="229227" y="1871000"/>
                </a:cubicBezTo>
                <a:cubicBezTo>
                  <a:pt x="-25796" y="1677395"/>
                  <a:pt x="-75584" y="1313705"/>
                  <a:pt x="118026" y="1058681"/>
                </a:cubicBezTo>
                <a:lnTo>
                  <a:pt x="747727" y="229227"/>
                </a:lnTo>
                <a:cubicBezTo>
                  <a:pt x="868732" y="69837"/>
                  <a:pt x="1056174" y="-9382"/>
                  <a:pt x="1242000" y="886"/>
                </a:cubicBez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88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ea typeface="方正黑体_GBK" panose="020000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96.xml"/><Relationship Id="rId20" Type="http://schemas.openxmlformats.org/officeDocument/2006/relationships/tags" Target="../tags/tag95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94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2" Type="http://schemas.openxmlformats.org/officeDocument/2006/relationships/theme" Target="../theme/theme3.xml"/><Relationship Id="rId21" Type="http://schemas.openxmlformats.org/officeDocument/2006/relationships/tags" Target="../tags/tag192.xml"/><Relationship Id="rId20" Type="http://schemas.openxmlformats.org/officeDocument/2006/relationships/tags" Target="../tags/tag191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190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0.xml"/><Relationship Id="rId22" Type="http://schemas.openxmlformats.org/officeDocument/2006/relationships/theme" Target="../theme/theme4.xml"/><Relationship Id="rId21" Type="http://schemas.openxmlformats.org/officeDocument/2006/relationships/tags" Target="../tags/tag288.xml"/><Relationship Id="rId20" Type="http://schemas.openxmlformats.org/officeDocument/2006/relationships/tags" Target="../tags/tag287.xml"/><Relationship Id="rId2" Type="http://schemas.openxmlformats.org/officeDocument/2006/relationships/slideLayout" Target="../slideLayouts/slideLayout49.xml"/><Relationship Id="rId19" Type="http://schemas.openxmlformats.org/officeDocument/2006/relationships/tags" Target="../tags/tag286.xml"/><Relationship Id="rId18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2" Type="http://schemas.openxmlformats.org/officeDocument/2006/relationships/theme" Target="../theme/theme5.xml"/><Relationship Id="rId21" Type="http://schemas.openxmlformats.org/officeDocument/2006/relationships/tags" Target="../tags/tag384.xml"/><Relationship Id="rId20" Type="http://schemas.openxmlformats.org/officeDocument/2006/relationships/tags" Target="../tags/tag383.xml"/><Relationship Id="rId2" Type="http://schemas.openxmlformats.org/officeDocument/2006/relationships/slideLayout" Target="../slideLayouts/slideLayout67.xml"/><Relationship Id="rId19" Type="http://schemas.openxmlformats.org/officeDocument/2006/relationships/tags" Target="../tags/tag382.xml"/><Relationship Id="rId18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0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6.xml"/><Relationship Id="rId22" Type="http://schemas.openxmlformats.org/officeDocument/2006/relationships/theme" Target="../theme/theme6.xml"/><Relationship Id="rId21" Type="http://schemas.openxmlformats.org/officeDocument/2006/relationships/tags" Target="../tags/tag480.xml"/><Relationship Id="rId20" Type="http://schemas.openxmlformats.org/officeDocument/2006/relationships/tags" Target="../tags/tag479.xml"/><Relationship Id="rId2" Type="http://schemas.openxmlformats.org/officeDocument/2006/relationships/slideLayout" Target="../slideLayouts/slideLayout85.xml"/><Relationship Id="rId19" Type="http://schemas.openxmlformats.org/officeDocument/2006/relationships/tags" Target="../tags/tag478.xml"/><Relationship Id="rId18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483.xml"/><Relationship Id="rId3" Type="http://schemas.openxmlformats.org/officeDocument/2006/relationships/image" Target="../media/image2.png"/><Relationship Id="rId2" Type="http://schemas.openxmlformats.org/officeDocument/2006/relationships/tags" Target="../tags/tag482.xml"/><Relationship Id="rId1" Type="http://schemas.openxmlformats.org/officeDocument/2006/relationships/tags" Target="../tags/tag48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tags" Target="../tags/tag50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06.xml"/><Relationship Id="rId8" Type="http://schemas.openxmlformats.org/officeDocument/2006/relationships/image" Target="../media/image11.png"/><Relationship Id="rId7" Type="http://schemas.openxmlformats.org/officeDocument/2006/relationships/image" Target="../media/image6.png"/><Relationship Id="rId6" Type="http://schemas.openxmlformats.org/officeDocument/2006/relationships/image" Target="../media/image10.jpeg"/><Relationship Id="rId5" Type="http://schemas.openxmlformats.org/officeDocument/2006/relationships/tags" Target="../tags/tag505.xml"/><Relationship Id="rId4" Type="http://schemas.openxmlformats.org/officeDocument/2006/relationships/image" Target="../media/image9.jpeg"/><Relationship Id="rId3" Type="http://schemas.openxmlformats.org/officeDocument/2006/relationships/tags" Target="../tags/tag504.xml"/><Relationship Id="rId2" Type="http://schemas.openxmlformats.org/officeDocument/2006/relationships/image" Target="../media/image8.jpeg"/><Relationship Id="rId10" Type="http://schemas.openxmlformats.org/officeDocument/2006/relationships/slideLayout" Target="../slideLayouts/slideLayout19.xml"/><Relationship Id="rId1" Type="http://schemas.openxmlformats.org/officeDocument/2006/relationships/tags" Target="../tags/tag50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507.xml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08.xml"/><Relationship Id="rId4" Type="http://schemas.openxmlformats.org/officeDocument/2006/relationships/image" Target="../media/image6.png"/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09.xml"/><Relationship Id="rId4" Type="http://schemas.openxmlformats.org/officeDocument/2006/relationships/image" Target="../media/image6.png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10.xml"/><Relationship Id="rId4" Type="http://schemas.openxmlformats.org/officeDocument/2006/relationships/image" Target="../media/image6.png"/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11.xml"/><Relationship Id="rId4" Type="http://schemas.openxmlformats.org/officeDocument/2006/relationships/image" Target="../media/image6.pn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12.xml"/><Relationship Id="rId4" Type="http://schemas.openxmlformats.org/officeDocument/2006/relationships/image" Target="../media/image6.pn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513.xml"/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2.xml"/><Relationship Id="rId1" Type="http://schemas.openxmlformats.org/officeDocument/2006/relationships/tags" Target="../tags/tag51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92.xml"/><Relationship Id="rId8" Type="http://schemas.openxmlformats.org/officeDocument/2006/relationships/tags" Target="../tags/tag491.xml"/><Relationship Id="rId7" Type="http://schemas.openxmlformats.org/officeDocument/2006/relationships/tags" Target="../tags/tag490.xml"/><Relationship Id="rId6" Type="http://schemas.openxmlformats.org/officeDocument/2006/relationships/tags" Target="../tags/tag489.xml"/><Relationship Id="rId5" Type="http://schemas.openxmlformats.org/officeDocument/2006/relationships/tags" Target="../tags/tag488.xml"/><Relationship Id="rId4" Type="http://schemas.openxmlformats.org/officeDocument/2006/relationships/tags" Target="../tags/tag487.xml"/><Relationship Id="rId3" Type="http://schemas.openxmlformats.org/officeDocument/2006/relationships/tags" Target="../tags/tag486.xml"/><Relationship Id="rId2" Type="http://schemas.openxmlformats.org/officeDocument/2006/relationships/tags" Target="../tags/tag485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1.xml"/><Relationship Id="rId10" Type="http://schemas.openxmlformats.org/officeDocument/2006/relationships/tags" Target="../tags/tag493.xml"/><Relationship Id="rId1" Type="http://schemas.openxmlformats.org/officeDocument/2006/relationships/tags" Target="../tags/tag48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515.xml"/><Relationship Id="rId2" Type="http://schemas.openxmlformats.org/officeDocument/2006/relationships/image" Target="../media/image6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517.xml"/><Relationship Id="rId7" Type="http://schemas.openxmlformats.org/officeDocument/2006/relationships/image" Target="../media/image39.jpeg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tags" Target="../tags/tag516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19.xml"/><Relationship Id="rId4" Type="http://schemas.openxmlformats.org/officeDocument/2006/relationships/image" Target="../media/image41.png"/><Relationship Id="rId3" Type="http://schemas.openxmlformats.org/officeDocument/2006/relationships/image" Target="../media/image40.jpeg"/><Relationship Id="rId2" Type="http://schemas.openxmlformats.org/officeDocument/2006/relationships/image" Target="../media/image6.png"/><Relationship Id="rId1" Type="http://schemas.openxmlformats.org/officeDocument/2006/relationships/tags" Target="../tags/tag518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521.xml"/><Relationship Id="rId7" Type="http://schemas.openxmlformats.org/officeDocument/2006/relationships/image" Target="../media/image6.png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tags" Target="../tags/tag520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6.xml"/><Relationship Id="rId1" Type="http://schemas.openxmlformats.org/officeDocument/2006/relationships/tags" Target="../tags/tag522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23.xml"/><Relationship Id="rId4" Type="http://schemas.openxmlformats.org/officeDocument/2006/relationships/image" Target="../media/image49.jpeg"/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524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525.xml"/><Relationship Id="rId6" Type="http://schemas.openxmlformats.org/officeDocument/2006/relationships/image" Target="../media/image6.png"/><Relationship Id="rId5" Type="http://schemas.openxmlformats.org/officeDocument/2006/relationships/image" Target="../media/image58.jpeg"/><Relationship Id="rId4" Type="http://schemas.openxmlformats.org/officeDocument/2006/relationships/image" Target="file:///C:\Users\Kun\AppData\Local\Temp\wps\INetCache\dadf1d3a7b4e9fa1db6d6b7e205a3dfd" TargetMode="External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Kun\AppData\Local\Temp\wps\INetCache\87bcf8d0b3f5d204e5c1c33ee76857af" TargetMode="External"/><Relationship Id="rId8" Type="http://schemas.openxmlformats.org/officeDocument/2006/relationships/image" Target="../media/image62.jpeg"/><Relationship Id="rId7" Type="http://schemas.openxmlformats.org/officeDocument/2006/relationships/image" Target="file:///C:\Users\Kun\AppData\Local\Temp\wps\INetCache\97df6ff37a06e763bfe39eb53edf4f81" TargetMode="External"/><Relationship Id="rId6" Type="http://schemas.openxmlformats.org/officeDocument/2006/relationships/image" Target="../media/image61.jpeg"/><Relationship Id="rId5" Type="http://schemas.openxmlformats.org/officeDocument/2006/relationships/image" Target="file:///C:\Users\Kun\AppData\Local\Temp\wps\INetCache\75c10df7557e1cda1ae635ae66409fbe" TargetMode="External"/><Relationship Id="rId4" Type="http://schemas.openxmlformats.org/officeDocument/2006/relationships/image" Target="../media/image60.jpeg"/><Relationship Id="rId3" Type="http://schemas.openxmlformats.org/officeDocument/2006/relationships/image" Target="file:///C:\Users\Kun\AppData\Local\Temp\wps\INetCache\94c166a8d90c295e38355d3a6c53277e" TargetMode="External"/><Relationship Id="rId2" Type="http://schemas.openxmlformats.org/officeDocument/2006/relationships/image" Target="../media/image59.jpeg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526.xml"/><Relationship Id="rId10" Type="http://schemas.openxmlformats.org/officeDocument/2006/relationships/image" Target="../media/image6.png"/><Relationship Id="rId1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Kun\AppData\Local\Temp\wps\INetCache\c8af2db2d68ab9f584ca2f9701462bab" TargetMode="External"/><Relationship Id="rId8" Type="http://schemas.openxmlformats.org/officeDocument/2006/relationships/image" Target="../media/image66.jpeg"/><Relationship Id="rId7" Type="http://schemas.openxmlformats.org/officeDocument/2006/relationships/image" Target="file:///C:\Users\Kun\AppData\Local\Temp\wps\INetCache\6ad04e9717653ec46dc5ed35b07465e2" TargetMode="External"/><Relationship Id="rId6" Type="http://schemas.openxmlformats.org/officeDocument/2006/relationships/image" Target="../media/image65.jpeg"/><Relationship Id="rId5" Type="http://schemas.openxmlformats.org/officeDocument/2006/relationships/image" Target="file:///C:\Users\Kun\AppData\Local\Temp\wps\INetCache\499b9f5567df866b1c8015a34db1c04c" TargetMode="External"/><Relationship Id="rId4" Type="http://schemas.openxmlformats.org/officeDocument/2006/relationships/image" Target="../media/image64.jpeg"/><Relationship Id="rId3" Type="http://schemas.openxmlformats.org/officeDocument/2006/relationships/image" Target="file:///C:\Users\Kun\AppData\Local\Temp\wps\INetCache\e18e26f5c06a74c60845277802ccdeee" TargetMode="External"/><Relationship Id="rId2" Type="http://schemas.openxmlformats.org/officeDocument/2006/relationships/image" Target="../media/image63.jpeg"/><Relationship Id="rId12" Type="http://schemas.openxmlformats.org/officeDocument/2006/relationships/slideLayout" Target="../slideLayouts/slideLayout19.xml"/><Relationship Id="rId11" Type="http://schemas.openxmlformats.org/officeDocument/2006/relationships/tags" Target="../tags/tag527.xml"/><Relationship Id="rId10" Type="http://schemas.openxmlformats.org/officeDocument/2006/relationships/image" Target="../media/image6.png"/><Relationship Id="rId1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94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528.xml"/><Relationship Id="rId4" Type="http://schemas.openxmlformats.org/officeDocument/2006/relationships/image" Target="../media/image6.png"/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7.xml"/><Relationship Id="rId4" Type="http://schemas.openxmlformats.org/officeDocument/2006/relationships/tags" Target="../tags/tag530.xml"/><Relationship Id="rId3" Type="http://schemas.openxmlformats.org/officeDocument/2006/relationships/image" Target="../media/image6.png"/><Relationship Id="rId2" Type="http://schemas.openxmlformats.org/officeDocument/2006/relationships/image" Target="../media/image70.png"/><Relationship Id="rId1" Type="http://schemas.openxmlformats.org/officeDocument/2006/relationships/tags" Target="../tags/tag52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495.xm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9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9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9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9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501.xml"/><Relationship Id="rId2" Type="http://schemas.openxmlformats.org/officeDocument/2006/relationships/tags" Target="../tags/tag500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/>
          <p:nvPr>
            <p:ph type="subTitle" idx="3"/>
            <p:custDataLst>
              <p:tags r:id="rId1"/>
            </p:custDataLst>
          </p:nvPr>
        </p:nvSpPr>
        <p:spPr>
          <a:xfrm>
            <a:off x="1652270" y="3726503"/>
            <a:ext cx="8890064" cy="1520811"/>
          </a:xfrm>
        </p:spPr>
        <p:txBody>
          <a:bodyPr/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lt1"/>
                </a:solidFill>
              </a:rPr>
              <a:t>深圳市绿环再生资源开发有限公司 </a:t>
            </a:r>
            <a:endParaRPr lang="zh-CN" altLang="en-US" sz="2400">
              <a:solidFill>
                <a:schemeClr val="lt1"/>
              </a:solidFill>
            </a:endParaRPr>
          </a:p>
          <a:p>
            <a:pPr marL="0" lvl="0" indent="-285750" algn="ctr" fontAlgn="ctr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charset="0"/>
              <a:buNone/>
            </a:pPr>
            <a:r>
              <a:rPr lang="en-US" altLang="zh-CN" sz="2400">
                <a:solidFill>
                  <a:schemeClr val="lt1"/>
                </a:solidFill>
              </a:rPr>
              <a:t>2022.1.24</a:t>
            </a:r>
            <a:endParaRPr lang="en-US" altLang="zh-CN" sz="2400">
              <a:solidFill>
                <a:schemeClr val="lt1"/>
              </a:solidFill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>
          <a:xfrm>
            <a:off x="1652270" y="2499683"/>
            <a:ext cx="8890064" cy="1099820"/>
          </a:xfrm>
        </p:spPr>
        <p:txBody>
          <a:bodyPr>
            <a:normAutofit lnSpcReduction="10000"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5900">
                <a:solidFill>
                  <a:schemeClr val="lt1"/>
                </a:solidFill>
              </a:rPr>
              <a:t>绿色创新废塑料回收体系</a:t>
            </a:r>
            <a:endParaRPr lang="zh-CN" altLang="en-US" sz="5900">
              <a:solidFill>
                <a:schemeClr val="lt1"/>
              </a:solidFill>
            </a:endParaRPr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33" y="1316355"/>
            <a:ext cx="2807335" cy="6877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/>
          <p:nvPr>
            <p:ph type="ctrTitle" idx="2"/>
          </p:nvPr>
        </p:nvSpPr>
        <p:spPr>
          <a:xfrm>
            <a:off x="4051935" y="3006090"/>
            <a:ext cx="7336790" cy="845820"/>
          </a:xfrm>
        </p:spPr>
        <p:txBody>
          <a:bodyPr>
            <a:normAutofit fontScale="90000"/>
          </a:bodyPr>
          <a:p>
            <a:r>
              <a:rPr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智慧工业固废信息系统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智慧工业固废信息系统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（下单流程）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02896afaaebd5dcb21440498b1ba120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46830" y="1847850"/>
            <a:ext cx="2159000" cy="4749165"/>
          </a:xfrm>
          <a:prstGeom prst="rect">
            <a:avLst/>
          </a:prstGeom>
        </p:spPr>
      </p:pic>
      <p:pic>
        <p:nvPicPr>
          <p:cNvPr id="4" name="图片 3" descr="230e424388a827553a61e6c47e2db1fd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03975" y="1847850"/>
            <a:ext cx="2158365" cy="4748530"/>
          </a:xfrm>
          <a:prstGeom prst="rect">
            <a:avLst/>
          </a:prstGeom>
        </p:spPr>
      </p:pic>
      <p:pic>
        <p:nvPicPr>
          <p:cNvPr id="5" name="图片 4" descr="a5d032a60d1efcf0ebad0ce858eb090d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960485" y="1847850"/>
            <a:ext cx="2159000" cy="4749165"/>
          </a:xfrm>
          <a:prstGeom prst="rect">
            <a:avLst/>
          </a:prstGeom>
        </p:spPr>
      </p:pic>
      <p:pic>
        <p:nvPicPr>
          <p:cNvPr id="9" name="图片 8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9245" y="993140"/>
            <a:ext cx="78886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客户在绿环管家线上进行固废服务预约及下单。</a:t>
            </a:r>
            <a:endParaRPr lang="zh-CN" altLang="en-US" b="1">
              <a:sym typeface="+mn-ea"/>
            </a:endParaRPr>
          </a:p>
        </p:txBody>
      </p:sp>
      <p:pic>
        <p:nvPicPr>
          <p:cNvPr id="6" name="图片 5" descr="绿环管家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895" y="1847850"/>
            <a:ext cx="2937510" cy="293751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智慧工业固废信息系统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（迅速响应）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6080" y="1701165"/>
            <a:ext cx="3715385" cy="2511425"/>
            <a:chOff x="487" y="2362"/>
            <a:chExt cx="12038" cy="813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7" y="2362"/>
              <a:ext cx="11384" cy="8131"/>
            </a:xfrm>
            <a:prstGeom prst="rect">
              <a:avLst/>
            </a:prstGeom>
          </p:spPr>
        </p:pic>
        <p:pic>
          <p:nvPicPr>
            <p:cNvPr id="8" name="图片 7" descr="2058d5387c3a9af4d4adf3523e9d6ad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5" y="2362"/>
              <a:ext cx="3700" cy="8139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4323715" y="1557655"/>
            <a:ext cx="3373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绿环环保技术人员在绿环内部CRM系统中进行客户建档。</a:t>
            </a: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851660" y="2640330"/>
            <a:ext cx="3782060" cy="3134995"/>
            <a:chOff x="806" y="2235"/>
            <a:chExt cx="9579" cy="7940"/>
          </a:xfrm>
        </p:grpSpPr>
        <p:pic>
          <p:nvPicPr>
            <p:cNvPr id="4" name="图片 3" descr="8982103891475d838d788d3dd159ef7c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7" y="2235"/>
              <a:ext cx="3609" cy="7941"/>
            </a:xfrm>
            <a:prstGeom prst="rect">
              <a:avLst/>
            </a:prstGeom>
          </p:spPr>
        </p:pic>
        <p:pic>
          <p:nvPicPr>
            <p:cNvPr id="6" name="图片 5" descr="0e20cb8df5fb06d99f6dcc9ce35d7a9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" y="2235"/>
              <a:ext cx="5943" cy="7925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r="31555"/>
          <a:stretch>
            <a:fillRect/>
          </a:stretch>
        </p:blipFill>
        <p:spPr>
          <a:xfrm>
            <a:off x="4949190" y="3696335"/>
            <a:ext cx="4228465" cy="30092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21070" y="2640330"/>
            <a:ext cx="3373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业务人员在现场使用ERP进行厂区信息采集。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269730" y="3696335"/>
            <a:ext cx="28543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业务人员在完成厂区信息评估后，会进行评测报告的编写。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09245" y="993140"/>
            <a:ext cx="78886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绿环接到预约响应客户需求，现场调研以及专业固废评测。</a:t>
            </a:r>
            <a:endParaRPr lang="zh-CN" altLang="en-US" b="1">
              <a:sym typeface="+mn-ea"/>
            </a:endParaRPr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智慧工业固废信息系统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（评测报告）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15" y="1682115"/>
            <a:ext cx="2446655" cy="47840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9245" y="993140"/>
            <a:ext cx="78886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绿环工程师出具固废增值及服务方案</a:t>
            </a:r>
            <a:endParaRPr lang="zh-CN" altLang="en-US" b="1">
              <a:sym typeface="+mn-ea"/>
            </a:endParaRPr>
          </a:p>
        </p:txBody>
      </p:sp>
      <p:pic>
        <p:nvPicPr>
          <p:cNvPr id="7" name="图片 6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1682115"/>
            <a:ext cx="2174240" cy="4784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955" y="1682115"/>
            <a:ext cx="3872865" cy="4795520"/>
          </a:xfrm>
          <a:prstGeom prst="rect">
            <a:avLst/>
          </a:prstGeom>
        </p:spPr>
      </p:pic>
      <p:pic>
        <p:nvPicPr>
          <p:cNvPr id="14" name="图片 1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智慧工业固废信息系统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（废料信息）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70650" y="1555750"/>
            <a:ext cx="5501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每次清运，保证现场打印单据，单据上附有生产方、运输方、清运方三方的信息以及固废明细的数据。</a:t>
            </a:r>
            <a:endParaRPr lang="zh-CN" altLang="en-US"/>
          </a:p>
        </p:txBody>
      </p:sp>
      <p:pic>
        <p:nvPicPr>
          <p:cNvPr id="4" name="图片 3" descr="b2bef506aa1a81804d80ab917ca3bdc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155" y="1555750"/>
            <a:ext cx="2320290" cy="5104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20" y="1562735"/>
            <a:ext cx="2542540" cy="51917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9245" y="993140"/>
            <a:ext cx="78886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绿环客服人员在现场实施清运</a:t>
            </a:r>
            <a:endParaRPr lang="zh-CN" altLang="en-US" b="1">
              <a:sym typeface="+mn-ea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3"/>
          <a:stretch>
            <a:fillRect/>
          </a:stretch>
        </p:blipFill>
        <p:spPr>
          <a:xfrm>
            <a:off x="6470650" y="2578100"/>
            <a:ext cx="5721350" cy="4279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智慧工业固废信息系统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（回库数据）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32980" y="1755140"/>
            <a:ext cx="33737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回库会有回库交接数据。</a:t>
            </a:r>
            <a:endParaRPr lang="zh-CN" altLang="en-US"/>
          </a:p>
        </p:txBody>
      </p:sp>
      <p:pic>
        <p:nvPicPr>
          <p:cNvPr id="2" name="图片 1" descr="c12e132c3dab8de1c740c9a675e9a6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815" y="1757045"/>
            <a:ext cx="2202815" cy="4845050"/>
          </a:xfrm>
          <a:prstGeom prst="rect">
            <a:avLst/>
          </a:prstGeom>
        </p:spPr>
      </p:pic>
      <p:pic>
        <p:nvPicPr>
          <p:cNvPr id="6" name="图片 5" descr="267b92f0ad457be4bfb070b53891058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435" y="1757680"/>
            <a:ext cx="2202180" cy="4845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80" y="2517140"/>
            <a:ext cx="4859020" cy="43408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09245" y="993140"/>
            <a:ext cx="78886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固废进入绿环分拣中心，二次分拣入库</a:t>
            </a:r>
            <a:endParaRPr lang="zh-CN" altLang="en-US" b="1">
              <a:sym typeface="+mn-ea"/>
            </a:endParaRPr>
          </a:p>
        </p:txBody>
      </p:sp>
      <p:pic>
        <p:nvPicPr>
          <p:cNvPr id="7" name="图片 6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70815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智慧工业固废信息系统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（转运数据）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05345" y="1859280"/>
            <a:ext cx="337375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转运处置同样也会转移方、运输方、处置方三方的信息以及固废明细的数据。</a:t>
            </a:r>
            <a:endParaRPr lang="zh-CN" altLang="en-US"/>
          </a:p>
        </p:txBody>
      </p:sp>
      <p:pic>
        <p:nvPicPr>
          <p:cNvPr id="4" name="图片 3" descr="ecb0f500522154901e7d7ed76ce074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859280"/>
            <a:ext cx="2272030" cy="4998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230" y="1859280"/>
            <a:ext cx="3621405" cy="4998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45" y="4493260"/>
            <a:ext cx="5360670" cy="23647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05345" y="3903980"/>
            <a:ext cx="337375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/>
              <a:t>绿蚁厂房</a:t>
            </a:r>
            <a:endParaRPr lang="zh-CN" altLang="en-US"/>
          </a:p>
        </p:txBody>
      </p:sp>
      <p:pic>
        <p:nvPicPr>
          <p:cNvPr id="8" name="图片 7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9245" y="993140"/>
            <a:ext cx="788860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固废转运至绿环自有工厂或合作加工商。</a:t>
            </a:r>
            <a:endParaRPr lang="zh-CN" altLang="en-US" b="1"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智慧工业固废信息系统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（月度报告）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6808c50541cc43d5f70321a41411d4b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1779270"/>
            <a:ext cx="2296160" cy="5052695"/>
          </a:xfrm>
          <a:prstGeom prst="rect">
            <a:avLst/>
          </a:prstGeom>
        </p:spPr>
      </p:pic>
      <p:pic>
        <p:nvPicPr>
          <p:cNvPr id="6" name="图片 5" descr="75d823d125008afbc0345c6fcf39df8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510" y="1783080"/>
            <a:ext cx="2306320" cy="5074920"/>
          </a:xfrm>
          <a:prstGeom prst="rect">
            <a:avLst/>
          </a:prstGeom>
        </p:spPr>
      </p:pic>
      <p:pic>
        <p:nvPicPr>
          <p:cNvPr id="7" name="图片 6" descr="94f411e66edd007284ce6412c30b48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945" y="1773555"/>
            <a:ext cx="2274570" cy="500443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6555" y="1098550"/>
            <a:ext cx="89515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清运服务实施后，客户通过绿环管家对固废清运状态及固废品类数据进行分析、追溯。</a:t>
            </a:r>
            <a:endParaRPr lang="zh-CN" altLang="en-US" b="1">
              <a:sym typeface="+mn-ea"/>
            </a:endParaRPr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智慧工业固废信息系统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（大数据</a:t>
            </a:r>
            <a:r>
              <a:rPr lang="en-US" altLang="zh-CN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&amp;GPS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企业微信截图_a62ee344-03ef-4e72-b526-cf9e313a1b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1790700"/>
            <a:ext cx="6590665" cy="3707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870" y="3191510"/>
            <a:ext cx="7136130" cy="36664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6555" y="1098550"/>
            <a:ext cx="89515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绿环会有自己的大数据墙以及行车记录系统，实时整体管理。</a:t>
            </a:r>
            <a:endParaRPr lang="zh-CN" altLang="en-US" b="1">
              <a:sym typeface="+mn-ea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/>
          <p:nvPr>
            <p:ph type="ctrTitle" idx="2"/>
          </p:nvPr>
        </p:nvSpPr>
        <p:spPr>
          <a:xfrm>
            <a:off x="4051935" y="3006090"/>
            <a:ext cx="7336790" cy="845820"/>
          </a:xfrm>
        </p:spPr>
        <p:txBody>
          <a:bodyPr>
            <a:normAutofit fontScale="90000"/>
          </a:bodyPr>
          <a:p>
            <a:r>
              <a:rPr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绿环服务流程</a:t>
            </a:r>
            <a:r>
              <a:rPr lang="en-US" altLang="zh-CN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</a:t>
            </a:r>
            <a:r>
              <a:rPr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案例</a:t>
            </a:r>
            <a:endParaRPr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323859" y="457200"/>
            <a:ext cx="1659467" cy="1066800"/>
          </a:xfrm>
          <a:prstGeom prst="rect">
            <a:avLst/>
          </a:prstGeom>
          <a:noFill/>
        </p:spPr>
        <p:txBody>
          <a:bodyPr wrap="square" lIns="0" rtlCol="0" anchor="ctr" anchorCtr="0">
            <a:normAutofit/>
          </a:bodyPr>
          <a:p>
            <a:pPr algn="l">
              <a:lnSpc>
                <a:spcPct val="120000"/>
              </a:lnSpc>
            </a:pPr>
            <a:r>
              <a:rPr lang="zh-CN" altLang="en-US" sz="4800" b="1" spc="600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800" b="1" spc="600" dirty="0">
              <a:solidFill>
                <a:schemeClr val="accent1"/>
              </a:solidFill>
              <a:uFillTx/>
              <a:latin typeface="Arial" panose="020B0604020202020204" pitchFamily="34" charset="0"/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6" name="Shape 22"/>
          <p:cNvSpPr/>
          <p:nvPr>
            <p:custDataLst>
              <p:tags r:id="rId2"/>
            </p:custDataLst>
          </p:nvPr>
        </p:nvSpPr>
        <p:spPr>
          <a:xfrm>
            <a:off x="531495" y="2875280"/>
            <a:ext cx="361950" cy="36195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endParaRPr lang="en-US" altLang="zh-CN" sz="1600" b="1" dirty="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Rectangle 7"/>
          <p:cNvSpPr/>
          <p:nvPr>
            <p:custDataLst>
              <p:tags r:id="rId3"/>
            </p:custDataLst>
          </p:nvPr>
        </p:nvSpPr>
        <p:spPr>
          <a:xfrm>
            <a:off x="959485" y="2813685"/>
            <a:ext cx="8115300" cy="386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 spc="30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绿环简介</a:t>
            </a:r>
            <a:endParaRPr lang="zh-CN" altLang="en-US" sz="2000" b="1" spc="30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Shape 22"/>
          <p:cNvSpPr/>
          <p:nvPr>
            <p:custDataLst>
              <p:tags r:id="rId4"/>
            </p:custDataLst>
          </p:nvPr>
        </p:nvSpPr>
        <p:spPr>
          <a:xfrm>
            <a:off x="4297045" y="2875280"/>
            <a:ext cx="361950" cy="36195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</a:t>
            </a:r>
            <a:endParaRPr lang="en-US" altLang="zh-CN" sz="1600" b="1" dirty="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Rectangle 7"/>
          <p:cNvSpPr/>
          <p:nvPr>
            <p:custDataLst>
              <p:tags r:id="rId5"/>
            </p:custDataLst>
          </p:nvPr>
        </p:nvSpPr>
        <p:spPr>
          <a:xfrm>
            <a:off x="4725035" y="2813685"/>
            <a:ext cx="4578985" cy="386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 spc="30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智慧工业固废信息系统</a:t>
            </a:r>
            <a:endParaRPr lang="zh-CN" altLang="en-US" sz="2000" b="1" spc="30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2" name="Shape 22"/>
          <p:cNvSpPr/>
          <p:nvPr>
            <p:custDataLst>
              <p:tags r:id="rId6"/>
            </p:custDataLst>
          </p:nvPr>
        </p:nvSpPr>
        <p:spPr>
          <a:xfrm>
            <a:off x="531495" y="4382135"/>
            <a:ext cx="361950" cy="36195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3</a:t>
            </a:r>
            <a:endParaRPr lang="en-US" altLang="zh-CN" sz="1600" b="1" dirty="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Rectangle 7"/>
          <p:cNvSpPr/>
          <p:nvPr>
            <p:custDataLst>
              <p:tags r:id="rId7"/>
            </p:custDataLst>
          </p:nvPr>
        </p:nvSpPr>
        <p:spPr>
          <a:xfrm>
            <a:off x="959485" y="4319905"/>
            <a:ext cx="7485380" cy="386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 spc="30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一般工业固废处置流程</a:t>
            </a:r>
            <a:endParaRPr lang="zh-CN" altLang="en-US" sz="2000" b="1" spc="30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6" name="Shape 22"/>
          <p:cNvSpPr/>
          <p:nvPr>
            <p:custDataLst>
              <p:tags r:id="rId8"/>
            </p:custDataLst>
          </p:nvPr>
        </p:nvSpPr>
        <p:spPr>
          <a:xfrm>
            <a:off x="4297045" y="4382135"/>
            <a:ext cx="361950" cy="36195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  <a:ln w="9525">
            <a:noFill/>
            <a:miter lim="400000"/>
          </a:ln>
        </p:spPr>
        <p:txBody>
          <a:bodyPr wrap="square" lIns="45719" rIns="45719" anchor="ctr" anchorCtr="0">
            <a:normAutofit/>
          </a:bodyPr>
          <a:p>
            <a:pPr algn="ctr">
              <a:lnSpc>
                <a:spcPct val="100000"/>
              </a:lnSpc>
            </a:pPr>
            <a:r>
              <a:rPr lang="en-US" altLang="zh-CN" sz="1600" b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4</a:t>
            </a:r>
            <a:endParaRPr lang="en-US" altLang="zh-CN" sz="1600" b="1" dirty="0">
              <a:solidFill>
                <a:schemeClr val="lt1"/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" name="Rectangle 7"/>
          <p:cNvSpPr/>
          <p:nvPr>
            <p:custDataLst>
              <p:tags r:id="rId9"/>
            </p:custDataLst>
          </p:nvPr>
        </p:nvSpPr>
        <p:spPr>
          <a:xfrm>
            <a:off x="4658995" y="4319905"/>
            <a:ext cx="7016750" cy="38608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0" numCol="1" spcCol="0" rtlCol="0" fromWordArt="0" anchor="b" anchorCtr="0" forceAA="0" compatLnSpc="1">
            <a:normAutofit/>
          </a:bodyPr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000" b="1" spc="30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Arial" panose="020B0604020202020204" pitchFamily="34" charset="0"/>
              </a:rPr>
              <a:t>绿环服务流程&amp;案例</a:t>
            </a:r>
            <a:endParaRPr lang="zh-CN" altLang="en-US" sz="2000" b="1" spc="300">
              <a:solidFill>
                <a:schemeClr val="accent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9245" y="180340"/>
            <a:ext cx="59785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服务流程</a:t>
            </a:r>
            <a:endParaRPr lang="zh-CN" altLang="en-US" sz="4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073" y="1420495"/>
            <a:ext cx="11285855" cy="4374515"/>
          </a:xfrm>
          <a:prstGeom prst="rect">
            <a:avLst/>
          </a:prstGeom>
        </p:spPr>
      </p:pic>
      <p:pic>
        <p:nvPicPr>
          <p:cNvPr id="4" name="图片 3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9245" y="180340"/>
            <a:ext cx="10004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宝安区一般工业固废处置规划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1"/>
            </p:custDataLst>
          </p:nvPr>
        </p:nvSpPr>
        <p:spPr>
          <a:xfrm>
            <a:off x="11435715" y="540004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6555" y="1098550"/>
            <a:ext cx="89515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前端放桶，引导客户分拣工业垃圾/生活垃圾/危废</a:t>
            </a:r>
            <a:endParaRPr lang="zh-CN" altLang="en-US" b="1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41575"/>
            <a:ext cx="1775460" cy="3847465"/>
          </a:xfrm>
          <a:prstGeom prst="rect">
            <a:avLst/>
          </a:prstGeom>
        </p:spPr>
      </p:pic>
      <p:pic>
        <p:nvPicPr>
          <p:cNvPr id="8" name="图片 7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290" y="2471420"/>
            <a:ext cx="2377440" cy="3170555"/>
          </a:xfrm>
          <a:prstGeom prst="roundRect">
            <a:avLst/>
          </a:prstGeom>
        </p:spPr>
      </p:pic>
      <p:pic>
        <p:nvPicPr>
          <p:cNvPr id="4" name="图片 3" descr="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180" y="2471420"/>
            <a:ext cx="3028315" cy="2272030"/>
          </a:xfrm>
          <a:prstGeom prst="roundRect">
            <a:avLst/>
          </a:prstGeom>
        </p:spPr>
      </p:pic>
      <p:pic>
        <p:nvPicPr>
          <p:cNvPr id="13" name="图片 12" descr="cf20be20-50a4-4288-ab8b-2b43f9a90f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870" y="2441575"/>
            <a:ext cx="2275205" cy="1706880"/>
          </a:xfrm>
          <a:prstGeom prst="round2SameRect">
            <a:avLst/>
          </a:prstGeom>
        </p:spPr>
      </p:pic>
      <p:pic>
        <p:nvPicPr>
          <p:cNvPr id="14" name="图片 13" descr="834721cf-240f-4689-8ae2-d50a704c55b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6870" y="4148455"/>
            <a:ext cx="2287270" cy="1715770"/>
          </a:xfrm>
          <a:prstGeom prst="round2SameRect">
            <a:avLst>
              <a:gd name="adj1" fmla="val 0"/>
              <a:gd name="adj2" fmla="val 18060"/>
            </a:avLst>
          </a:prstGeom>
        </p:spPr>
      </p:pic>
      <p:sp>
        <p:nvSpPr>
          <p:cNvPr id="3" name="文本框 2"/>
          <p:cNvSpPr txBox="1"/>
          <p:nvPr/>
        </p:nvSpPr>
        <p:spPr>
          <a:xfrm>
            <a:off x="519430" y="1885950"/>
            <a:ext cx="1497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</a:rPr>
              <a:t>①客户下单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63900" y="1885950"/>
            <a:ext cx="1497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  <a:sym typeface="+mn-ea"/>
              </a:rPr>
              <a:t>②</a:t>
            </a:r>
            <a:r>
              <a:rPr lang="zh-CN" altLang="en-US" b="1">
                <a:solidFill>
                  <a:schemeClr val="accent1"/>
                </a:solidFill>
              </a:rPr>
              <a:t>现场了解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13805" y="1885950"/>
            <a:ext cx="1497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  <a:sym typeface="+mn-ea"/>
              </a:rPr>
              <a:t>③</a:t>
            </a:r>
            <a:r>
              <a:rPr lang="zh-CN" altLang="en-US" b="1">
                <a:solidFill>
                  <a:schemeClr val="accent1"/>
                </a:solidFill>
              </a:rPr>
              <a:t>上门培训</a:t>
            </a:r>
            <a:endParaRPr lang="zh-CN" altLang="en-US" b="1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03435" y="1885950"/>
            <a:ext cx="1497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  <a:sym typeface="+mn-ea"/>
              </a:rPr>
              <a:t>④</a:t>
            </a:r>
            <a:r>
              <a:rPr lang="zh-CN" altLang="en-US" b="1">
                <a:solidFill>
                  <a:schemeClr val="accent1"/>
                </a:solidFill>
              </a:rPr>
              <a:t>分拣规整</a:t>
            </a:r>
            <a:endParaRPr lang="en-US" altLang="zh-CN" b="1">
              <a:solidFill>
                <a:schemeClr val="accent1"/>
              </a:solidFill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9245" y="180340"/>
            <a:ext cx="10004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宝安区一般工业固废处置规划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任意多边形 11"/>
          <p:cNvSpPr/>
          <p:nvPr>
            <p:custDataLst>
              <p:tags r:id="rId1"/>
            </p:custDataLst>
          </p:nvPr>
        </p:nvSpPr>
        <p:spPr>
          <a:xfrm>
            <a:off x="11435715" y="5400040"/>
            <a:ext cx="720090" cy="720090"/>
          </a:xfrm>
          <a:custGeom>
            <a:avLst/>
            <a:gdLst>
              <a:gd name="connsiteX0" fmla="*/ 1405929 w 1414186"/>
              <a:gd name="connsiteY0" fmla="*/ 812303 h 1413718"/>
              <a:gd name="connsiteX1" fmla="*/ 1400764 w 1414186"/>
              <a:gd name="connsiteY1" fmla="*/ 844360 h 1413718"/>
              <a:gd name="connsiteX2" fmla="*/ 1373477 w 1414186"/>
              <a:gd name="connsiteY2" fmla="*/ 943465 h 1413718"/>
              <a:gd name="connsiteX3" fmla="*/ 1363759 w 1414186"/>
              <a:gd name="connsiteY3" fmla="*/ 967035 h 1413718"/>
              <a:gd name="connsiteX4" fmla="*/ 1023890 w 1414186"/>
              <a:gd name="connsiteY4" fmla="*/ 1337914 h 1413718"/>
              <a:gd name="connsiteX5" fmla="*/ 1001255 w 1414186"/>
              <a:gd name="connsiteY5" fmla="*/ 1349649 h 1413718"/>
              <a:gd name="connsiteX6" fmla="*/ 904900 w 1414186"/>
              <a:gd name="connsiteY6" fmla="*/ 1385465 h 1413718"/>
              <a:gd name="connsiteX7" fmla="*/ 873418 w 1414186"/>
              <a:gd name="connsiteY7" fmla="*/ 1393402 h 1413718"/>
              <a:gd name="connsiteX8" fmla="*/ 1404814 w 1414186"/>
              <a:gd name="connsiteY8" fmla="*/ 595322 h 1413718"/>
              <a:gd name="connsiteX9" fmla="*/ 1409366 w 1414186"/>
              <a:gd name="connsiteY9" fmla="*/ 622274 h 1413718"/>
              <a:gd name="connsiteX10" fmla="*/ 1414186 w 1414186"/>
              <a:gd name="connsiteY10" fmla="*/ 692127 h 1413718"/>
              <a:gd name="connsiteX11" fmla="*/ 1414162 w 1414186"/>
              <a:gd name="connsiteY11" fmla="*/ 693839 h 1413718"/>
              <a:gd name="connsiteX12" fmla="*/ 756118 w 1414186"/>
              <a:gd name="connsiteY12" fmla="*/ 1411920 h 1413718"/>
              <a:gd name="connsiteX13" fmla="*/ 754416 w 1414186"/>
              <a:gd name="connsiteY13" fmla="*/ 1412096 h 1413718"/>
              <a:gd name="connsiteX14" fmla="*/ 684411 w 1414186"/>
              <a:gd name="connsiteY14" fmla="*/ 1413378 h 1413718"/>
              <a:gd name="connsiteX15" fmla="*/ 657163 w 1414186"/>
              <a:gd name="connsiteY15" fmla="*/ 1411187 h 1413718"/>
              <a:gd name="connsiteX16" fmla="*/ 1356910 w 1414186"/>
              <a:gd name="connsiteY16" fmla="*/ 429398 h 1413718"/>
              <a:gd name="connsiteX17" fmla="*/ 1379161 w 1414186"/>
              <a:gd name="connsiteY17" fmla="*/ 485273 h 1413718"/>
              <a:gd name="connsiteX18" fmla="*/ 1385164 w 1414186"/>
              <a:gd name="connsiteY18" fmla="*/ 507281 h 1413718"/>
              <a:gd name="connsiteX19" fmla="*/ 567744 w 1414186"/>
              <a:gd name="connsiteY19" fmla="*/ 1399284 h 1413718"/>
              <a:gd name="connsiteX20" fmla="*/ 545299 w 1414186"/>
              <a:gd name="connsiteY20" fmla="*/ 1395218 h 1413718"/>
              <a:gd name="connsiteX21" fmla="*/ 487699 w 1414186"/>
              <a:gd name="connsiteY21" fmla="*/ 1377919 h 1413718"/>
              <a:gd name="connsiteX22" fmla="*/ 1280712 w 1414186"/>
              <a:gd name="connsiteY22" fmla="*/ 294352 h 1413718"/>
              <a:gd name="connsiteX23" fmla="*/ 1303085 w 1414186"/>
              <a:gd name="connsiteY23" fmla="*/ 324782 h 1413718"/>
              <a:gd name="connsiteX24" fmla="*/ 1321678 w 1414186"/>
              <a:gd name="connsiteY24" fmla="*/ 358362 h 1413718"/>
              <a:gd name="connsiteX25" fmla="*/ 413861 w 1414186"/>
              <a:gd name="connsiteY25" fmla="*/ 1349004 h 1413718"/>
              <a:gd name="connsiteX26" fmla="*/ 378790 w 1414186"/>
              <a:gd name="connsiteY26" fmla="*/ 1333411 h 1413718"/>
              <a:gd name="connsiteX27" fmla="*/ 346531 w 1414186"/>
              <a:gd name="connsiteY27" fmla="*/ 1313769 h 1413718"/>
              <a:gd name="connsiteX28" fmla="*/ 1182990 w 1414186"/>
              <a:gd name="connsiteY28" fmla="*/ 182788 h 1413718"/>
              <a:gd name="connsiteX29" fmla="*/ 1184790 w 1414186"/>
              <a:gd name="connsiteY29" fmla="*/ 184277 h 1413718"/>
              <a:gd name="connsiteX30" fmla="*/ 1234096 w 1414186"/>
              <a:gd name="connsiteY30" fmla="*/ 235738 h 1413718"/>
              <a:gd name="connsiteX31" fmla="*/ 284074 w 1414186"/>
              <a:gd name="connsiteY31" fmla="*/ 1272435 h 1413718"/>
              <a:gd name="connsiteX32" fmla="*/ 228515 w 1414186"/>
              <a:gd name="connsiteY32" fmla="*/ 1227801 h 1413718"/>
              <a:gd name="connsiteX33" fmla="*/ 226877 w 1414186"/>
              <a:gd name="connsiteY33" fmla="*/ 1226141 h 1413718"/>
              <a:gd name="connsiteX34" fmla="*/ 1063460 w 1414186"/>
              <a:gd name="connsiteY34" fmla="*/ 95023 h 1413718"/>
              <a:gd name="connsiteX35" fmla="*/ 1069934 w 1414186"/>
              <a:gd name="connsiteY35" fmla="*/ 98525 h 1413718"/>
              <a:gd name="connsiteX36" fmla="*/ 1125661 w 1414186"/>
              <a:gd name="connsiteY36" fmla="*/ 135864 h 1413718"/>
              <a:gd name="connsiteX37" fmla="*/ 175137 w 1414186"/>
              <a:gd name="connsiteY37" fmla="*/ 1173113 h 1413718"/>
              <a:gd name="connsiteX38" fmla="*/ 133089 w 1414186"/>
              <a:gd name="connsiteY38" fmla="*/ 1120849 h 1413718"/>
              <a:gd name="connsiteX39" fmla="*/ 129032 w 1414186"/>
              <a:gd name="connsiteY39" fmla="*/ 1114709 h 1413718"/>
              <a:gd name="connsiteX40" fmla="*/ 377681 w 1414186"/>
              <a:gd name="connsiteY40" fmla="*/ 79292 h 1413718"/>
              <a:gd name="connsiteX41" fmla="*/ 53636 w 1414186"/>
              <a:gd name="connsiteY41" fmla="*/ 432904 h 1413718"/>
              <a:gd name="connsiteX42" fmla="*/ 53654 w 1414186"/>
              <a:gd name="connsiteY42" fmla="*/ 432858 h 1413718"/>
              <a:gd name="connsiteX43" fmla="*/ 184942 w 1414186"/>
              <a:gd name="connsiteY43" fmla="*/ 227954 h 1413718"/>
              <a:gd name="connsiteX44" fmla="*/ 377640 w 1414186"/>
              <a:gd name="connsiteY44" fmla="*/ 79313 h 1413718"/>
              <a:gd name="connsiteX45" fmla="*/ 921371 w 1414186"/>
              <a:gd name="connsiteY45" fmla="*/ 31882 h 1413718"/>
              <a:gd name="connsiteX46" fmla="*/ 960327 w 1414186"/>
              <a:gd name="connsiteY46" fmla="*/ 45166 h 1413718"/>
              <a:gd name="connsiteX47" fmla="*/ 995024 w 1414186"/>
              <a:gd name="connsiteY47" fmla="*/ 60219 h 1413718"/>
              <a:gd name="connsiteX48" fmla="*/ 88405 w 1414186"/>
              <a:gd name="connsiteY48" fmla="*/ 1049564 h 1413718"/>
              <a:gd name="connsiteX49" fmla="*/ 70384 w 1414186"/>
              <a:gd name="connsiteY49" fmla="*/ 1016306 h 1413718"/>
              <a:gd name="connsiteX50" fmla="*/ 53756 w 1414186"/>
              <a:gd name="connsiteY50" fmla="*/ 978658 h 1413718"/>
              <a:gd name="connsiteX51" fmla="*/ 648690 w 1414186"/>
              <a:gd name="connsiteY51" fmla="*/ 1759 h 1413718"/>
              <a:gd name="connsiteX52" fmla="*/ 0 w 1414186"/>
              <a:gd name="connsiteY52" fmla="*/ 709633 h 1413718"/>
              <a:gd name="connsiteX53" fmla="*/ 363 w 1414186"/>
              <a:gd name="connsiteY53" fmla="*/ 661589 h 1413718"/>
              <a:gd name="connsiteX54" fmla="*/ 6420 w 1414186"/>
              <a:gd name="connsiteY54" fmla="*/ 603297 h 1413718"/>
              <a:gd name="connsiteX55" fmla="*/ 8653 w 1414186"/>
              <a:gd name="connsiteY55" fmla="*/ 591480 h 1413718"/>
              <a:gd name="connsiteX56" fmla="*/ 531739 w 1414186"/>
              <a:gd name="connsiteY56" fmla="*/ 20667 h 1413718"/>
              <a:gd name="connsiteX57" fmla="*/ 543315 w 1414186"/>
              <a:gd name="connsiteY57" fmla="*/ 17417 h 1413718"/>
              <a:gd name="connsiteX58" fmla="*/ 600859 w 1414186"/>
              <a:gd name="connsiteY58" fmla="*/ 6304 h 1413718"/>
              <a:gd name="connsiteX59" fmla="*/ 750630 w 1414186"/>
              <a:gd name="connsiteY59" fmla="*/ 0 h 1413718"/>
              <a:gd name="connsiteX60" fmla="*/ 756474 w 1414186"/>
              <a:gd name="connsiteY60" fmla="*/ 87 h 1413718"/>
              <a:gd name="connsiteX61" fmla="*/ 839239 w 1414186"/>
              <a:gd name="connsiteY61" fmla="*/ 12024 h 1413718"/>
              <a:gd name="connsiteX62" fmla="*/ 26824 w 1414186"/>
              <a:gd name="connsiteY62" fmla="*/ 898566 h 1413718"/>
              <a:gd name="connsiteX63" fmla="*/ 7723 w 1414186"/>
              <a:gd name="connsiteY63" fmla="*/ 817156 h 1413718"/>
              <a:gd name="connsiteX64" fmla="*/ 7129 w 1414186"/>
              <a:gd name="connsiteY64" fmla="*/ 811341 h 141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414186" h="1413718">
                <a:moveTo>
                  <a:pt x="1405929" y="812303"/>
                </a:moveTo>
                <a:lnTo>
                  <a:pt x="1400764" y="844360"/>
                </a:lnTo>
                <a:cubicBezTo>
                  <a:pt x="1394119" y="877854"/>
                  <a:pt x="1385030" y="910981"/>
                  <a:pt x="1373477" y="943465"/>
                </a:cubicBezTo>
                <a:lnTo>
                  <a:pt x="1363759" y="967035"/>
                </a:lnTo>
                <a:lnTo>
                  <a:pt x="1023890" y="1337914"/>
                </a:lnTo>
                <a:lnTo>
                  <a:pt x="1001255" y="1349649"/>
                </a:lnTo>
                <a:cubicBezTo>
                  <a:pt x="969902" y="1363987"/>
                  <a:pt x="937689" y="1375928"/>
                  <a:pt x="904900" y="1385465"/>
                </a:cubicBezTo>
                <a:lnTo>
                  <a:pt x="873418" y="1393402"/>
                </a:lnTo>
                <a:close/>
                <a:moveTo>
                  <a:pt x="1404814" y="595322"/>
                </a:moveTo>
                <a:lnTo>
                  <a:pt x="1409366" y="622274"/>
                </a:lnTo>
                <a:cubicBezTo>
                  <a:pt x="1412118" y="645471"/>
                  <a:pt x="1413730" y="668785"/>
                  <a:pt x="1414186" y="692127"/>
                </a:cubicBezTo>
                <a:lnTo>
                  <a:pt x="1414162" y="693839"/>
                </a:lnTo>
                <a:lnTo>
                  <a:pt x="756118" y="1411920"/>
                </a:lnTo>
                <a:lnTo>
                  <a:pt x="754416" y="1412096"/>
                </a:lnTo>
                <a:cubicBezTo>
                  <a:pt x="731123" y="1413671"/>
                  <a:pt x="707758" y="1414101"/>
                  <a:pt x="684411" y="1413378"/>
                </a:cubicBezTo>
                <a:lnTo>
                  <a:pt x="657163" y="1411187"/>
                </a:lnTo>
                <a:close/>
                <a:moveTo>
                  <a:pt x="1356910" y="429398"/>
                </a:moveTo>
                <a:lnTo>
                  <a:pt x="1379161" y="485273"/>
                </a:lnTo>
                <a:lnTo>
                  <a:pt x="1385164" y="507281"/>
                </a:lnTo>
                <a:lnTo>
                  <a:pt x="567744" y="1399284"/>
                </a:lnTo>
                <a:lnTo>
                  <a:pt x="545299" y="1395218"/>
                </a:lnTo>
                <a:lnTo>
                  <a:pt x="487699" y="1377919"/>
                </a:lnTo>
                <a:close/>
                <a:moveTo>
                  <a:pt x="1280712" y="294352"/>
                </a:moveTo>
                <a:lnTo>
                  <a:pt x="1303085" y="324782"/>
                </a:lnTo>
                <a:lnTo>
                  <a:pt x="1321678" y="358362"/>
                </a:lnTo>
                <a:lnTo>
                  <a:pt x="413861" y="1349004"/>
                </a:lnTo>
                <a:lnTo>
                  <a:pt x="378790" y="1333411"/>
                </a:lnTo>
                <a:lnTo>
                  <a:pt x="346531" y="1313769"/>
                </a:lnTo>
                <a:close/>
                <a:moveTo>
                  <a:pt x="1182990" y="182788"/>
                </a:moveTo>
                <a:lnTo>
                  <a:pt x="1184790" y="184277"/>
                </a:lnTo>
                <a:lnTo>
                  <a:pt x="1234096" y="235738"/>
                </a:lnTo>
                <a:lnTo>
                  <a:pt x="284074" y="1272435"/>
                </a:lnTo>
                <a:lnTo>
                  <a:pt x="228515" y="1227801"/>
                </a:lnTo>
                <a:lnTo>
                  <a:pt x="226877" y="1226141"/>
                </a:lnTo>
                <a:close/>
                <a:moveTo>
                  <a:pt x="1063460" y="95023"/>
                </a:moveTo>
                <a:lnTo>
                  <a:pt x="1069934" y="98525"/>
                </a:lnTo>
                <a:lnTo>
                  <a:pt x="1125661" y="135864"/>
                </a:lnTo>
                <a:lnTo>
                  <a:pt x="175137" y="1173113"/>
                </a:lnTo>
                <a:lnTo>
                  <a:pt x="133089" y="1120849"/>
                </a:lnTo>
                <a:lnTo>
                  <a:pt x="129032" y="1114709"/>
                </a:lnTo>
                <a:close/>
                <a:moveTo>
                  <a:pt x="377681" y="79292"/>
                </a:moveTo>
                <a:lnTo>
                  <a:pt x="53636" y="432904"/>
                </a:lnTo>
                <a:lnTo>
                  <a:pt x="53654" y="432858"/>
                </a:lnTo>
                <a:cubicBezTo>
                  <a:pt x="84366" y="359444"/>
                  <a:pt x="128084" y="290000"/>
                  <a:pt x="184942" y="227954"/>
                </a:cubicBezTo>
                <a:cubicBezTo>
                  <a:pt x="241805" y="165900"/>
                  <a:pt x="307181" y="116304"/>
                  <a:pt x="377640" y="79313"/>
                </a:cubicBezTo>
                <a:close/>
                <a:moveTo>
                  <a:pt x="921371" y="31882"/>
                </a:moveTo>
                <a:lnTo>
                  <a:pt x="960327" y="45166"/>
                </a:lnTo>
                <a:lnTo>
                  <a:pt x="995024" y="60219"/>
                </a:lnTo>
                <a:lnTo>
                  <a:pt x="88405" y="1049564"/>
                </a:lnTo>
                <a:lnTo>
                  <a:pt x="70384" y="1016306"/>
                </a:lnTo>
                <a:lnTo>
                  <a:pt x="53756" y="978658"/>
                </a:lnTo>
                <a:close/>
                <a:moveTo>
                  <a:pt x="648690" y="1759"/>
                </a:moveTo>
                <a:lnTo>
                  <a:pt x="0" y="709633"/>
                </a:lnTo>
                <a:lnTo>
                  <a:pt x="363" y="661589"/>
                </a:lnTo>
                <a:cubicBezTo>
                  <a:pt x="1580" y="642107"/>
                  <a:pt x="3597" y="622658"/>
                  <a:pt x="6420" y="603297"/>
                </a:cubicBezTo>
                <a:lnTo>
                  <a:pt x="8653" y="591480"/>
                </a:lnTo>
                <a:lnTo>
                  <a:pt x="531739" y="20667"/>
                </a:lnTo>
                <a:lnTo>
                  <a:pt x="543315" y="17417"/>
                </a:lnTo>
                <a:cubicBezTo>
                  <a:pt x="562360" y="12918"/>
                  <a:pt x="581556" y="9212"/>
                  <a:pt x="600859" y="6304"/>
                </a:cubicBezTo>
                <a:close/>
                <a:moveTo>
                  <a:pt x="750630" y="0"/>
                </a:moveTo>
                <a:lnTo>
                  <a:pt x="756474" y="87"/>
                </a:lnTo>
                <a:lnTo>
                  <a:pt x="839239" y="12024"/>
                </a:lnTo>
                <a:lnTo>
                  <a:pt x="26824" y="898566"/>
                </a:lnTo>
                <a:lnTo>
                  <a:pt x="7723" y="817156"/>
                </a:lnTo>
                <a:lnTo>
                  <a:pt x="7129" y="811341"/>
                </a:lnTo>
                <a:close/>
              </a:path>
            </a:pathLst>
          </a:custGeom>
          <a:gradFill>
            <a:gsLst>
              <a:gs pos="100000">
                <a:srgbClr val="005E80">
                  <a:alpha val="65000"/>
                </a:srgbClr>
              </a:gs>
              <a:gs pos="0">
                <a:srgbClr val="00D15B">
                  <a:alpha val="0"/>
                </a:srgbClr>
              </a:gs>
            </a:gsLst>
            <a:lin ang="151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6555" y="1098550"/>
            <a:ext cx="89515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利用清运车辆转运至处置中心；综合利用及处置</a:t>
            </a:r>
            <a:endParaRPr lang="zh-CN" altLang="en-US" b="1">
              <a:sym typeface="+mn-ea"/>
            </a:endParaRPr>
          </a:p>
        </p:txBody>
      </p:sp>
      <p:pic>
        <p:nvPicPr>
          <p:cNvPr id="2" name="图片 1" descr="17"/>
          <p:cNvPicPr>
            <a:picLocks noChangeAspect="1"/>
          </p:cNvPicPr>
          <p:nvPr/>
        </p:nvPicPr>
        <p:blipFill>
          <a:blip r:embed="rId3"/>
          <a:srcRect l="7821" r="7189"/>
          <a:stretch>
            <a:fillRect/>
          </a:stretch>
        </p:blipFill>
        <p:spPr>
          <a:xfrm>
            <a:off x="5765165" y="2368550"/>
            <a:ext cx="6426835" cy="3542030"/>
          </a:xfrm>
          <a:prstGeom prst="rect">
            <a:avLst/>
          </a:prstGeom>
        </p:spPr>
      </p:pic>
      <p:pic>
        <p:nvPicPr>
          <p:cNvPr id="3" name="图片 2" descr="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45" y="3272790"/>
            <a:ext cx="5135880" cy="19056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/>
      <p:pic>
        <p:nvPicPr>
          <p:cNvPr id="14" name="图片 13" descr="64ed9c66-b4bd-489f-80a6-487eefc6ebfd"/>
          <p:cNvPicPr>
            <a:picLocks noChangeAspect="1"/>
          </p:cNvPicPr>
          <p:nvPr/>
        </p:nvPicPr>
        <p:blipFill>
          <a:blip r:embed="rId1"/>
          <a:srcRect b="3450"/>
          <a:stretch>
            <a:fillRect/>
          </a:stretch>
        </p:blipFill>
        <p:spPr>
          <a:xfrm>
            <a:off x="412115" y="3931285"/>
            <a:ext cx="5819140" cy="26968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t="22419"/>
          <a:stretch>
            <a:fillRect/>
          </a:stretch>
        </p:blipFill>
        <p:spPr>
          <a:xfrm>
            <a:off x="6202045" y="1423035"/>
            <a:ext cx="2911475" cy="1694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t="22805"/>
          <a:stretch>
            <a:fillRect/>
          </a:stretch>
        </p:blipFill>
        <p:spPr>
          <a:xfrm>
            <a:off x="9118600" y="1425575"/>
            <a:ext cx="2921635" cy="1691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9245" y="180340"/>
            <a:ext cx="59785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服务案例</a:t>
            </a:r>
            <a:endParaRPr lang="zh-CN" altLang="en-US" sz="4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18283" y="1425575"/>
            <a:ext cx="868680" cy="506730"/>
          </a:xfrm>
          <a:prstGeom prst="rect">
            <a:avLst/>
          </a:prstGeom>
          <a:solidFill>
            <a:srgbClr val="00B050"/>
          </a:solidFill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</a:rPr>
              <a:t>服务</a:t>
            </a:r>
            <a:r>
              <a:rPr lang="zh-CN" altLang="en-US" b="1">
                <a:solidFill>
                  <a:schemeClr val="bg1"/>
                </a:solidFill>
              </a:rPr>
              <a:t>后</a:t>
            </a:r>
            <a:endParaRPr lang="zh-CN" altLang="en-US" b="1">
              <a:solidFill>
                <a:schemeClr val="bg1"/>
              </a:solidFill>
            </a:endParaRPr>
          </a:p>
        </p:txBody>
      </p:sp>
      <p:graphicFrame>
        <p:nvGraphicFramePr>
          <p:cNvPr id="13" name="表格 12"/>
          <p:cNvGraphicFramePr/>
          <p:nvPr>
            <p:custDataLst>
              <p:tags r:id="rId4"/>
            </p:custDataLst>
          </p:nvPr>
        </p:nvGraphicFramePr>
        <p:xfrm>
          <a:off x="6202045" y="3117215"/>
          <a:ext cx="5834380" cy="3580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7190"/>
                <a:gridCol w="2917190"/>
              </a:tblGrid>
              <a:tr h="441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存在问题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问题改善</a:t>
                      </a:r>
                      <a:endParaRPr lang="zh-CN" altLang="en-US"/>
                    </a:p>
                  </a:txBody>
                  <a:tcPr/>
                </a:tc>
              </a:tr>
              <a:tr h="396240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现场废料贮存无序，不合规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现场整洁有序，符合法规</a:t>
                      </a:r>
                      <a:endParaRPr lang="zh-CN" altLang="en-US" sz="12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有价废料混入低值废弃物，</a:t>
                      </a:r>
                      <a:endParaRPr lang="zh-CN" altLang="en-US" sz="1200"/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降低回收价格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有价废料与低值废弃物分类存放，</a:t>
                      </a:r>
                      <a:endParaRPr lang="zh-CN" altLang="en-US" sz="1200"/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显著提升回收价值</a:t>
                      </a:r>
                      <a:endParaRPr lang="zh-CN" altLang="en-US" sz="12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有价废料当垃圾处理，</a:t>
                      </a:r>
                      <a:endParaRPr lang="zh-CN" altLang="en-US" sz="1200"/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造成资源浪费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准确识别有价废料，</a:t>
                      </a:r>
                      <a:endParaRPr lang="zh-CN" altLang="en-US" sz="1200"/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帮助企业增加收入，资源再生</a:t>
                      </a:r>
                      <a:endParaRPr lang="zh-CN" altLang="en-US" sz="1200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每月有价废料销售额</a:t>
                      </a:r>
                      <a:r>
                        <a:rPr lang="en-US" altLang="zh-CN" sz="1200"/>
                        <a:t>1</a:t>
                      </a:r>
                      <a:r>
                        <a:rPr lang="zh-CN" altLang="en-US" sz="1200"/>
                        <a:t>万元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每月有价废料销售额</a:t>
                      </a:r>
                      <a:r>
                        <a:rPr lang="en-US" altLang="zh-CN" sz="1200"/>
                        <a:t>2</a:t>
                      </a:r>
                      <a:r>
                        <a:rPr lang="zh-CN" altLang="en-US" sz="1200"/>
                        <a:t>万元，</a:t>
                      </a:r>
                      <a:endParaRPr lang="zh-CN" altLang="en-US" sz="1200"/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提升</a:t>
                      </a:r>
                      <a:r>
                        <a:rPr lang="en-US" altLang="zh-CN" sz="1200"/>
                        <a:t>100%</a:t>
                      </a:r>
                      <a:endParaRPr lang="en-US" altLang="zh-CN" sz="1200"/>
                    </a:p>
                  </a:txBody>
                  <a:tcPr/>
                </a:tc>
              </a:tr>
              <a:tr h="822960"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/>
                        <a:t>每月低值废弃物产生费</a:t>
                      </a:r>
                      <a:r>
                        <a:rPr lang="en-US" altLang="zh-CN" sz="1200"/>
                        <a:t>2</a:t>
                      </a:r>
                      <a:r>
                        <a:rPr lang="zh-CN" altLang="en-US" sz="1200"/>
                        <a:t>吨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每月低值废弃物</a:t>
                      </a:r>
                      <a:r>
                        <a:rPr lang="zh-CN" sz="1200">
                          <a:sym typeface="+mn-ea"/>
                        </a:rPr>
                        <a:t>产生量</a:t>
                      </a:r>
                      <a:r>
                        <a:rPr lang="en-US" altLang="zh-CN" sz="1200">
                          <a:sym typeface="+mn-ea"/>
                        </a:rPr>
                        <a:t>1</a:t>
                      </a:r>
                      <a:r>
                        <a:rPr lang="zh-CN" altLang="en-US" sz="1200">
                          <a:sym typeface="+mn-ea"/>
                        </a:rPr>
                        <a:t>吨，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降低</a:t>
                      </a:r>
                      <a:r>
                        <a:rPr lang="en-US" altLang="zh-CN" sz="1200">
                          <a:sym typeface="+mn-ea"/>
                        </a:rPr>
                        <a:t>100</a:t>
                      </a:r>
                      <a:r>
                        <a:rPr lang="en-US" altLang="zh-CN" sz="1200">
                          <a:sym typeface="+mn-ea"/>
                        </a:rPr>
                        <a:t>%</a:t>
                      </a:r>
                      <a:endParaRPr lang="en-US" altLang="zh-CN" sz="120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412115" y="1455420"/>
            <a:ext cx="5412740" cy="2030730"/>
            <a:chOff x="649" y="2279"/>
            <a:chExt cx="10609" cy="3980"/>
          </a:xfrm>
        </p:grpSpPr>
        <p:pic>
          <p:nvPicPr>
            <p:cNvPr id="6" name="图片 5" descr="0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" y="2279"/>
              <a:ext cx="5305" cy="3980"/>
            </a:xfrm>
            <a:prstGeom prst="rect">
              <a:avLst/>
            </a:prstGeom>
          </p:spPr>
        </p:pic>
        <p:pic>
          <p:nvPicPr>
            <p:cNvPr id="7" name="图片 6" descr="0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54" y="2279"/>
              <a:ext cx="5305" cy="3980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6201728" y="1425575"/>
            <a:ext cx="868680" cy="506730"/>
          </a:xfrm>
          <a:prstGeom prst="rect">
            <a:avLst/>
          </a:prstGeom>
          <a:solidFill>
            <a:srgbClr val="00B050"/>
          </a:solidFill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</a:rPr>
              <a:t>服务前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1798" y="1455420"/>
            <a:ext cx="868680" cy="506730"/>
          </a:xfrm>
          <a:prstGeom prst="rect">
            <a:avLst/>
          </a:prstGeom>
          <a:solidFill>
            <a:srgbClr val="00B050"/>
          </a:solidFill>
        </p:spPr>
        <p:txBody>
          <a:bodyPr wrap="none" rtlCol="0" anchor="t">
            <a:spAutoFit/>
          </a:bodyPr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</a:rPr>
              <a:t>服务前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18168" y="1455420"/>
            <a:ext cx="868680" cy="506730"/>
          </a:xfrm>
          <a:prstGeom prst="rect">
            <a:avLst/>
          </a:prstGeom>
          <a:solidFill>
            <a:srgbClr val="00B050"/>
          </a:solidFill>
        </p:spPr>
        <p:txBody>
          <a:bodyPr wrap="none" rtlCol="0" anchor="t">
            <a:sp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b="1">
                <a:solidFill>
                  <a:schemeClr val="bg1"/>
                </a:solidFill>
              </a:rPr>
              <a:t>服务</a:t>
            </a:r>
            <a:r>
              <a:rPr lang="zh-CN" altLang="en-US" b="1">
                <a:solidFill>
                  <a:schemeClr val="bg1"/>
                </a:solidFill>
              </a:rPr>
              <a:t>后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18" name="图片 17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/>
          <p:nvPr>
            <p:ph type="ctrTitle" idx="2"/>
          </p:nvPr>
        </p:nvSpPr>
        <p:spPr>
          <a:xfrm>
            <a:off x="4051935" y="3006090"/>
            <a:ext cx="7336790" cy="845820"/>
          </a:xfrm>
        </p:spPr>
        <p:txBody>
          <a:bodyPr>
            <a:normAutofit fontScale="90000"/>
          </a:bodyPr>
          <a:p>
            <a:r>
              <a:rPr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一般工业固废处置流程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一般工业固废处置流程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（加工中心）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6555" y="1098550"/>
            <a:ext cx="89515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绿环珠三角处置网络</a:t>
            </a:r>
            <a:endParaRPr lang="zh-CN" altLang="en-US" b="1"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953635" y="2684780"/>
            <a:ext cx="7222490" cy="2495550"/>
            <a:chOff x="6153" y="4552"/>
            <a:chExt cx="9687" cy="33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" y="4554"/>
              <a:ext cx="4990" cy="334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820" y="3876"/>
              <a:ext cx="3344" cy="4697"/>
            </a:xfrm>
            <a:prstGeom prst="rect">
              <a:avLst/>
            </a:prstGeom>
          </p:spPr>
        </p:pic>
      </p:grpSp>
      <p:pic>
        <p:nvPicPr>
          <p:cNvPr id="7" name="图片 6" descr="13"/>
          <p:cNvPicPr>
            <a:picLocks noChangeAspect="1"/>
          </p:cNvPicPr>
          <p:nvPr/>
        </p:nvPicPr>
        <p:blipFill>
          <a:blip r:embed="rId4"/>
          <a:srcRect t="36892"/>
          <a:stretch>
            <a:fillRect/>
          </a:stretch>
        </p:blipFill>
        <p:spPr>
          <a:xfrm>
            <a:off x="376555" y="1727200"/>
            <a:ext cx="3709670" cy="51498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一般工业固废处置流程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（再生塑料）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084580" y="1902460"/>
            <a:ext cx="1833245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模切薄膜废料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3561080" y="1867535"/>
            <a:ext cx="1833245" cy="10547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分拣破碎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6196330" y="1902460"/>
            <a:ext cx="1990090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挤塑成型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8798243" y="1885315"/>
            <a:ext cx="1990090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PET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环保片材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" y="3543300"/>
            <a:ext cx="1942465" cy="230124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3538855"/>
            <a:ext cx="2122805" cy="230124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485" y="3576320"/>
            <a:ext cx="2173605" cy="230124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95" y="3576320"/>
            <a:ext cx="2296160" cy="228981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024890" y="6153150"/>
            <a:ext cx="10347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PET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环保片材，主要用于吸塑行业，可对现有性能片材进项差异化替代，目前较多应用于制作育苗盘，控根器。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9" name="图片 1" descr="5-24 绿蚁环保科技（定稿2）-0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242" y="169"/>
            <a:ext cx="1442235" cy="144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0"/>
          <p:cNvGrpSpPr/>
          <p:nvPr/>
        </p:nvGrpSpPr>
        <p:grpSpPr>
          <a:xfrm>
            <a:off x="3081020" y="2259330"/>
            <a:ext cx="245745" cy="270510"/>
            <a:chOff x="10217" y="954"/>
            <a:chExt cx="1072" cy="1176"/>
          </a:xfrm>
        </p:grpSpPr>
        <p:sp>
          <p:nvSpPr>
            <p:cNvPr id="6" name="燕尾形 5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燕尾形 6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燕尾形 9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82920" y="2259330"/>
            <a:ext cx="245745" cy="270510"/>
            <a:chOff x="10217" y="954"/>
            <a:chExt cx="1072" cy="1176"/>
          </a:xfrm>
        </p:grpSpPr>
        <p:sp>
          <p:nvSpPr>
            <p:cNvPr id="14" name="燕尾形 13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燕尾形 15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51520" y="2259330"/>
            <a:ext cx="245745" cy="270510"/>
            <a:chOff x="10217" y="954"/>
            <a:chExt cx="1072" cy="1176"/>
          </a:xfrm>
        </p:grpSpPr>
        <p:sp>
          <p:nvSpPr>
            <p:cNvPr id="33" name="燕尾形 32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燕尾形 33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燕尾形 36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一般工业固废处置流程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RDF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燃料棒）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084580" y="1902460"/>
            <a:ext cx="1833245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低值废弃物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3561080" y="1867535"/>
            <a:ext cx="1833245" cy="10547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分选破碎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6196330" y="1902460"/>
            <a:ext cx="1990090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挤塑成型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8798243" y="1885315"/>
            <a:ext cx="1990090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制成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RDF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燃料棒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081020" y="2259330"/>
            <a:ext cx="245745" cy="270510"/>
            <a:chOff x="10217" y="954"/>
            <a:chExt cx="1072" cy="1176"/>
          </a:xfrm>
        </p:grpSpPr>
        <p:sp>
          <p:nvSpPr>
            <p:cNvPr id="6" name="燕尾形 5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燕尾形 6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燕尾形 9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82920" y="2259330"/>
            <a:ext cx="245745" cy="270510"/>
            <a:chOff x="10217" y="954"/>
            <a:chExt cx="1072" cy="1176"/>
          </a:xfrm>
        </p:grpSpPr>
        <p:sp>
          <p:nvSpPr>
            <p:cNvPr id="14" name="燕尾形 13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燕尾形 15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51520" y="2259330"/>
            <a:ext cx="245745" cy="270510"/>
            <a:chOff x="10217" y="954"/>
            <a:chExt cx="1072" cy="1176"/>
          </a:xfrm>
        </p:grpSpPr>
        <p:sp>
          <p:nvSpPr>
            <p:cNvPr id="33" name="燕尾形 32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燕尾形 33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燕尾形 36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4" name="图片 3" descr="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2830" y="3588385"/>
            <a:ext cx="2240915" cy="1680845"/>
          </a:xfrm>
          <a:prstGeom prst="rect">
            <a:avLst/>
          </a:prstGeom>
        </p:spPr>
      </p:pic>
      <p:pic>
        <p:nvPicPr>
          <p:cNvPr id="5" name="图片 4" descr="03aa03d3-468a-46a1-9148-32a2718b07a5"/>
          <p:cNvPicPr>
            <a:picLocks noChangeAspect="1"/>
          </p:cNvPicPr>
          <p:nvPr/>
        </p:nvPicPr>
        <p:blipFill>
          <a:blip r:embed="rId2"/>
          <a:srcRect l="21853" t="34076" r="47423" b="35794"/>
          <a:stretch>
            <a:fillRect/>
          </a:stretch>
        </p:blipFill>
        <p:spPr>
          <a:xfrm>
            <a:off x="897255" y="3588385"/>
            <a:ext cx="2207895" cy="162433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3" r:link="rId4"/>
          <a:srcRect r="50697"/>
          <a:stretch>
            <a:fillRect/>
          </a:stretch>
        </p:blipFill>
        <p:spPr>
          <a:xfrm>
            <a:off x="3289935" y="3588385"/>
            <a:ext cx="2374900" cy="159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855" y="3588385"/>
            <a:ext cx="2224405" cy="16567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24890" y="6153150"/>
            <a:ext cx="10347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该</a:t>
            </a:r>
            <a:r>
              <a:rPr lang="en-US" altLang="zh-CN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RDF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燃料棒是绿环再生资源与清华大学研发部门合作研发，具有相关专利。</a:t>
            </a:r>
            <a:endParaRPr lang="zh-CN" altLang="en-US" sz="1600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2" name="图片 11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一般工业固废处置流程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zh-CN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再生纸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084580" y="1902460"/>
            <a:ext cx="1833245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废纸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3561080" y="1867535"/>
            <a:ext cx="1833245" cy="10547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压包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6196330" y="1902460"/>
            <a:ext cx="1990090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打成纸浆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8798243" y="1885315"/>
            <a:ext cx="1990090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制成原纸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081020" y="2259330"/>
            <a:ext cx="245745" cy="270510"/>
            <a:chOff x="10217" y="954"/>
            <a:chExt cx="1072" cy="1176"/>
          </a:xfrm>
        </p:grpSpPr>
        <p:sp>
          <p:nvSpPr>
            <p:cNvPr id="6" name="燕尾形 5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燕尾形 6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燕尾形 9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82920" y="2259330"/>
            <a:ext cx="245745" cy="270510"/>
            <a:chOff x="10217" y="954"/>
            <a:chExt cx="1072" cy="1176"/>
          </a:xfrm>
        </p:grpSpPr>
        <p:sp>
          <p:nvSpPr>
            <p:cNvPr id="14" name="燕尾形 13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燕尾形 15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51520" y="2259330"/>
            <a:ext cx="245745" cy="270510"/>
            <a:chOff x="10217" y="954"/>
            <a:chExt cx="1072" cy="1176"/>
          </a:xfrm>
        </p:grpSpPr>
        <p:sp>
          <p:nvSpPr>
            <p:cNvPr id="33" name="燕尾形 32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燕尾形 33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燕尾形 36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 descr="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8855" y="3588385"/>
            <a:ext cx="2224405" cy="165671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897255" y="3588385"/>
            <a:ext cx="2202815" cy="14998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/>
          <p:nvPr/>
        </p:nvPicPr>
        <p:blipFill>
          <a:blip r:embed="rId4" r:link="rId5"/>
          <a:stretch>
            <a:fillRect/>
          </a:stretch>
        </p:blipFill>
        <p:spPr>
          <a:xfrm>
            <a:off x="3289935" y="3588385"/>
            <a:ext cx="2351405" cy="1681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6078855" y="3588385"/>
            <a:ext cx="2240915" cy="1680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8" r:link="rId9"/>
          <a:stretch>
            <a:fillRect/>
          </a:stretch>
        </p:blipFill>
        <p:spPr>
          <a:xfrm>
            <a:off x="8575040" y="3588385"/>
            <a:ext cx="2436495" cy="1682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 descr="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一般工业固废处置流程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zh-CN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再生金属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084580" y="1902460"/>
            <a:ext cx="1833245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废金属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3561080" y="1867535"/>
            <a:ext cx="1833245" cy="105473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破碎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/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预处理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6196330" y="1902460"/>
            <a:ext cx="1990090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熔炼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: 圆角 24"/>
          <p:cNvSpPr/>
          <p:nvPr/>
        </p:nvSpPr>
        <p:spPr>
          <a:xfrm>
            <a:off x="8798243" y="1885315"/>
            <a:ext cx="1990090" cy="101981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生产</a:t>
            </a:r>
            <a:endParaRPr lang="zh-CN" altLang="en-US" b="1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081020" y="2259330"/>
            <a:ext cx="245745" cy="270510"/>
            <a:chOff x="10217" y="954"/>
            <a:chExt cx="1072" cy="1176"/>
          </a:xfrm>
        </p:grpSpPr>
        <p:sp>
          <p:nvSpPr>
            <p:cNvPr id="6" name="燕尾形 5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燕尾形 6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燕尾形 9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82920" y="2259330"/>
            <a:ext cx="245745" cy="270510"/>
            <a:chOff x="10217" y="954"/>
            <a:chExt cx="1072" cy="1176"/>
          </a:xfrm>
        </p:grpSpPr>
        <p:sp>
          <p:nvSpPr>
            <p:cNvPr id="14" name="燕尾形 13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燕尾形 14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燕尾形 15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351520" y="2259330"/>
            <a:ext cx="245745" cy="270510"/>
            <a:chOff x="10217" y="954"/>
            <a:chExt cx="1072" cy="1176"/>
          </a:xfrm>
        </p:grpSpPr>
        <p:sp>
          <p:nvSpPr>
            <p:cNvPr id="33" name="燕尾形 32"/>
            <p:cNvSpPr/>
            <p:nvPr/>
          </p:nvSpPr>
          <p:spPr>
            <a:xfrm>
              <a:off x="10217" y="954"/>
              <a:ext cx="408" cy="1177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燕尾形 33"/>
            <p:cNvSpPr/>
            <p:nvPr/>
          </p:nvSpPr>
          <p:spPr>
            <a:xfrm>
              <a:off x="10534" y="954"/>
              <a:ext cx="408" cy="1177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燕尾形 36"/>
            <p:cNvSpPr/>
            <p:nvPr/>
          </p:nvSpPr>
          <p:spPr>
            <a:xfrm>
              <a:off x="10881" y="954"/>
              <a:ext cx="408" cy="1177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2" name="图片 1" descr="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8855" y="3588385"/>
            <a:ext cx="2224405" cy="1656715"/>
          </a:xfrm>
          <a:prstGeom prst="rect">
            <a:avLst/>
          </a:prstGeom>
        </p:spPr>
      </p:pic>
      <p:pic>
        <p:nvPicPr>
          <p:cNvPr id="105" name="图片 104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869950" y="3588385"/>
            <a:ext cx="2262505" cy="15913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4" r:link="rId5"/>
          <a:srcRect b="14789"/>
          <a:stretch>
            <a:fillRect/>
          </a:stretch>
        </p:blipFill>
        <p:spPr>
          <a:xfrm>
            <a:off x="3223895" y="3588385"/>
            <a:ext cx="2506980" cy="1603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6033135" y="3588385"/>
            <a:ext cx="2315845" cy="1684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8" r:link="rId9"/>
          <a:stretch>
            <a:fillRect/>
          </a:stretch>
        </p:blipFill>
        <p:spPr>
          <a:xfrm>
            <a:off x="8651240" y="3588385"/>
            <a:ext cx="2252345" cy="1689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logo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/>
          <p:nvPr>
            <p:ph type="ctrTitle" idx="2"/>
          </p:nvPr>
        </p:nvSpPr>
        <p:spPr>
          <a:xfrm>
            <a:off x="4051935" y="3006090"/>
            <a:ext cx="7336790" cy="845820"/>
          </a:xfrm>
        </p:spPr>
        <p:txBody>
          <a:bodyPr>
            <a:normAutofit fontScale="90000"/>
          </a:bodyPr>
          <a:p>
            <a:r>
              <a:rPr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绿环简介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09245" y="180340"/>
            <a:ext cx="11403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一般工业固废处置流程</a:t>
            </a:r>
            <a:r>
              <a:rPr lang="zh-CN" altLang="en-US" sz="2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（再生产品）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2595" y="1769745"/>
            <a:ext cx="6929755" cy="5081270"/>
            <a:chOff x="0" y="2043"/>
            <a:chExt cx="11927" cy="8746"/>
          </a:xfrm>
        </p:grpSpPr>
        <p:pic>
          <p:nvPicPr>
            <p:cNvPr id="12" name="图片 11" descr="da1e35c021c3b5735dff551750934b7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2045"/>
              <a:ext cx="3975" cy="8745"/>
            </a:xfrm>
            <a:prstGeom prst="rect">
              <a:avLst/>
            </a:prstGeom>
          </p:spPr>
        </p:pic>
        <p:pic>
          <p:nvPicPr>
            <p:cNvPr id="17" name="图片 16" descr="389ed67392fd53b5eceb472588ab0af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5" y="2044"/>
              <a:ext cx="3976" cy="8745"/>
            </a:xfrm>
            <a:prstGeom prst="rect">
              <a:avLst/>
            </a:prstGeom>
          </p:spPr>
        </p:pic>
        <p:pic>
          <p:nvPicPr>
            <p:cNvPr id="20" name="图片 19" descr="6cc3afd4961c7b5dad90729429193df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51" y="2043"/>
              <a:ext cx="3976" cy="8746"/>
            </a:xfrm>
            <a:prstGeom prst="rect">
              <a:avLst/>
            </a:prstGeom>
          </p:spPr>
        </p:pic>
      </p:grpSp>
      <p:pic>
        <p:nvPicPr>
          <p:cNvPr id="24" name="图片 23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76555" y="1098550"/>
            <a:ext cx="895159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ym typeface="+mn-ea"/>
              </a:rPr>
              <a:t>客户可以通过环保管家登录栽森商城购买再生产品，减少原生产品消费，实现碳减排。</a:t>
            </a:r>
            <a:endParaRPr lang="zh-CN" altLang="en-US" b="1"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title"/>
            <p:custDataLst>
              <p:tags r:id="rId1"/>
            </p:custDataLst>
          </p:nvPr>
        </p:nvSpPr>
        <p:spPr>
          <a:xfrm>
            <a:off x="2253615" y="1868805"/>
            <a:ext cx="4022090" cy="2386965"/>
          </a:xfrm>
        </p:spPr>
        <p:txBody>
          <a:bodyPr>
            <a:normAutofit/>
          </a:bodyPr>
          <a:p>
            <a: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>
                <a:solidFill>
                  <a:srgbClr val="00B050"/>
                </a:solidFill>
              </a:rPr>
              <a:t>绿色生活源泉</a:t>
            </a:r>
            <a:endParaRPr lang="zh-CN" altLang="en-US" sz="4400">
              <a:solidFill>
                <a:srgbClr val="00B05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992"/>
          <a:stretch>
            <a:fillRect/>
          </a:stretch>
        </p:blipFill>
        <p:spPr>
          <a:xfrm>
            <a:off x="6458585" y="954405"/>
            <a:ext cx="3858260" cy="493776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5941060" y="3857625"/>
            <a:ext cx="438785" cy="438785"/>
          </a:xfrm>
          <a:prstGeom prst="ellipse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325" y="2376805"/>
            <a:ext cx="3461385" cy="8483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6405"/>
            <a:ext cx="6839585" cy="50730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9245" y="180340"/>
            <a:ext cx="2661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绿环简介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255" y="361950"/>
            <a:ext cx="5198745" cy="31407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8910" y="5094605"/>
            <a:ext cx="7087235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rgbClr val="00B050"/>
                </a:solidFill>
              </a:rPr>
              <a:t>深圳市绿环再生资源开发有限公司</a:t>
            </a:r>
            <a:endParaRPr lang="zh-CN" altLang="en-US" sz="1400" b="1">
              <a:solidFill>
                <a:srgbClr val="00B05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是一家专注固体废物回收处置、资源开发及综合利用的国家高新技术企业，以“创造友好和谐的绿色环境为己任”，本着“再生资源无限循环，珍惜资源永续利用”的发展理念，遵循服务专业、规范高效、环境友好的经营理念，积极响应国家“十四五规划”，发展绿色低碳循环经济，助力无废城市建设。</a:t>
            </a:r>
            <a:endParaRPr lang="zh-CN" altLang="en-US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图片 7" descr="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155" y="3952875"/>
            <a:ext cx="4258945" cy="2698750"/>
          </a:xfrm>
          <a:prstGeom prst="rect">
            <a:avLst/>
          </a:prstGeom>
        </p:spPr>
      </p:pic>
      <p:pic>
        <p:nvPicPr>
          <p:cNvPr id="9" name="图片 8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830" y="98425"/>
            <a:ext cx="1513840" cy="3708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知识产权</a:t>
            </a:r>
            <a:r>
              <a:rPr lang="en-US" altLang="zh-CN"/>
              <a:t>-</a:t>
            </a:r>
            <a:r>
              <a:t>发明专利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08990" y="1383665"/>
            <a:ext cx="10574020" cy="4090035"/>
          </a:xfrm>
        </p:spPr>
        <p:txBody>
          <a:bodyPr>
            <a:normAutofit fontScale="90000"/>
          </a:bodyPr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b="1" spc="0">
                <a:latin typeface="+mn-lt"/>
                <a:ea typeface="+mn-ea"/>
              </a:rPr>
              <a:t>（1）9个发明专利</a:t>
            </a:r>
            <a:endParaRPr lang="zh-CN" altLang="en-US" sz="1800" b="1" spc="0">
              <a:latin typeface="+mn-lt"/>
              <a:ea typeface="+mn-ea"/>
            </a:endParaRPr>
          </a:p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en-US" sz="1800" spc="0">
                <a:latin typeface="+mn-lt"/>
                <a:ea typeface="+mn-ea"/>
              </a:rPr>
              <a:t>专利申请号：2013101941671 名称：聚酯/聚乙烯合金材料及其制备方法</a:t>
            </a:r>
            <a:endParaRPr lang="zh-CN" altLang="en-US" sz="1800" spc="0">
              <a:latin typeface="+mn-lt"/>
              <a:ea typeface="+mn-ea"/>
            </a:endParaRPr>
          </a:p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sz="1800" spc="0">
                <a:latin typeface="+mn-lt"/>
                <a:ea typeface="+mn-ea"/>
                <a:sym typeface="+mn-ea"/>
              </a:rPr>
              <a:t>专利申请号</a:t>
            </a:r>
            <a:r>
              <a:rPr lang="zh-CN" altLang="en-US" sz="1800" spc="0">
                <a:latin typeface="+mn-lt"/>
                <a:ea typeface="+mn-ea"/>
              </a:rPr>
              <a:t>：2014106214659 名称：一种聚酯乙烯合金塑料管材及其制备方法</a:t>
            </a:r>
            <a:endParaRPr lang="zh-CN" altLang="en-US" sz="1800" spc="0">
              <a:latin typeface="+mn-lt"/>
              <a:ea typeface="+mn-ea"/>
            </a:endParaRPr>
          </a:p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sz="1800" spc="0">
                <a:latin typeface="+mn-lt"/>
                <a:ea typeface="+mn-ea"/>
                <a:sym typeface="+mn-ea"/>
              </a:rPr>
              <a:t>专利申请号</a:t>
            </a:r>
            <a:r>
              <a:rPr lang="zh-CN" altLang="en-US" sz="1800" spc="0">
                <a:latin typeface="+mn-lt"/>
                <a:ea typeface="+mn-ea"/>
              </a:rPr>
              <a:t>：2017106281360 名称：一种PET/PE合金片材及其制备方法</a:t>
            </a:r>
            <a:endParaRPr lang="zh-CN" altLang="en-US" sz="1800" spc="0">
              <a:latin typeface="+mn-lt"/>
              <a:ea typeface="+mn-ea"/>
            </a:endParaRPr>
          </a:p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sz="1800" spc="0">
                <a:latin typeface="+mn-lt"/>
                <a:ea typeface="+mn-ea"/>
                <a:sym typeface="+mn-ea"/>
              </a:rPr>
              <a:t>专利申请号</a:t>
            </a:r>
            <a:r>
              <a:rPr lang="zh-CN" altLang="en-US" sz="1800" spc="0">
                <a:latin typeface="+mn-lt"/>
                <a:ea typeface="+mn-ea"/>
              </a:rPr>
              <a:t>：2018100867857 名称：一种吸塑产品及其制备方法</a:t>
            </a:r>
            <a:endParaRPr lang="zh-CN" altLang="en-US" sz="1800" spc="0">
              <a:latin typeface="+mn-lt"/>
              <a:ea typeface="+mn-ea"/>
            </a:endParaRPr>
          </a:p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sz="1800" spc="0">
                <a:latin typeface="+mn-lt"/>
                <a:ea typeface="+mn-ea"/>
                <a:sym typeface="+mn-ea"/>
              </a:rPr>
              <a:t>专利申请号</a:t>
            </a:r>
            <a:r>
              <a:rPr lang="zh-CN" altLang="en-US" sz="1800" spc="0">
                <a:latin typeface="+mn-lt"/>
                <a:ea typeface="+mn-ea"/>
              </a:rPr>
              <a:t>：2018105787825 名称：一种挤出机喂料装置和挤出机</a:t>
            </a:r>
            <a:endParaRPr lang="zh-CN" altLang="en-US" sz="1800" spc="0">
              <a:latin typeface="+mn-lt"/>
              <a:ea typeface="+mn-ea"/>
            </a:endParaRPr>
          </a:p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sz="1800" spc="0">
                <a:latin typeface="+mn-lt"/>
                <a:ea typeface="+mn-ea"/>
                <a:sym typeface="+mn-ea"/>
              </a:rPr>
              <a:t>专利申请号</a:t>
            </a:r>
            <a:r>
              <a:rPr lang="zh-CN" altLang="en-US" sz="1800" spc="0">
                <a:latin typeface="+mn-lt"/>
                <a:ea typeface="+mn-ea"/>
              </a:rPr>
              <a:t>：2019110496010 名称：PET复合材料、高温低收缩PET育苗盘及其制备方法</a:t>
            </a:r>
            <a:endParaRPr lang="zh-CN" altLang="en-US" sz="1800" spc="0">
              <a:latin typeface="+mn-lt"/>
              <a:ea typeface="+mn-ea"/>
            </a:endParaRPr>
          </a:p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sz="1800" spc="0">
                <a:latin typeface="+mn-lt"/>
                <a:ea typeface="+mn-ea"/>
                <a:sym typeface="+mn-ea"/>
              </a:rPr>
              <a:t>专利申请号</a:t>
            </a:r>
            <a:r>
              <a:rPr lang="zh-CN" altLang="en-US" sz="1800" spc="0">
                <a:latin typeface="+mn-lt"/>
                <a:ea typeface="+mn-ea"/>
              </a:rPr>
              <a:t>：2021106385421名称：一种基于物联网的固体废弃物输运系统和输运方法</a:t>
            </a:r>
            <a:endParaRPr lang="zh-CN" altLang="en-US" sz="1800" spc="0">
              <a:latin typeface="+mn-lt"/>
              <a:ea typeface="+mn-ea"/>
            </a:endParaRPr>
          </a:p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sz="1800" spc="0">
                <a:latin typeface="+mn-lt"/>
                <a:ea typeface="+mn-ea"/>
                <a:sym typeface="+mn-ea"/>
              </a:rPr>
              <a:t>专利申请号</a:t>
            </a:r>
            <a:r>
              <a:rPr lang="zh-CN" altLang="en-US" sz="1800" spc="0">
                <a:latin typeface="+mn-lt"/>
                <a:ea typeface="+mn-ea"/>
              </a:rPr>
              <a:t>：2021106454760 名称：一种基于物联网的固体废弃物智能打包方法及其设备</a:t>
            </a:r>
            <a:endParaRPr lang="zh-CN" altLang="en-US" sz="1800" spc="0">
              <a:latin typeface="+mn-lt"/>
              <a:ea typeface="+mn-ea"/>
            </a:endParaRPr>
          </a:p>
          <a:p>
            <a:pPr marL="0" algn="l">
              <a:lnSpc>
                <a:spcPct val="100000"/>
              </a:lnSpc>
              <a:buClrTx/>
              <a:buSzTx/>
              <a:buFontTx/>
              <a:buNone/>
            </a:pPr>
            <a:r>
              <a:rPr sz="1800" spc="0">
                <a:latin typeface="+mn-lt"/>
                <a:ea typeface="+mn-ea"/>
                <a:sym typeface="+mn-ea"/>
              </a:rPr>
              <a:t>专利申请号</a:t>
            </a:r>
            <a:r>
              <a:rPr lang="zh-CN" altLang="en-US" sz="1800" spc="0">
                <a:latin typeface="+mn-lt"/>
                <a:ea typeface="+mn-ea"/>
              </a:rPr>
              <a:t>：2021106455570 名称：一种压缩式垃圾收集车</a:t>
            </a:r>
            <a:endParaRPr lang="zh-CN" altLang="en-US" sz="1800" spc="0">
              <a:latin typeface="+mn-lt"/>
              <a:ea typeface="+mn-ea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知识产权</a:t>
            </a:r>
            <a:r>
              <a:rPr lang="en-US" altLang="zh-CN"/>
              <a:t>-</a:t>
            </a:r>
            <a:r>
              <a:t>实用新型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9150" y="1296670"/>
            <a:ext cx="7486650" cy="3609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en-US" altLang="zh-CN" b="1">
                <a:uFillTx/>
                <a:sym typeface="+mn-ea"/>
              </a:rPr>
              <a:t>13</a:t>
            </a:r>
            <a:r>
              <a:rPr lang="zh-CN" altLang="en-US" b="1">
                <a:uFillTx/>
                <a:sym typeface="+mn-ea"/>
              </a:rPr>
              <a:t>个实用新型专利</a:t>
            </a:r>
            <a:endParaRPr lang="zh-CN" altLang="en-US" b="1">
              <a:uFillTx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实用新型：用于废旧聚酯瓶片的自动清洗装置0104</a:t>
            </a:r>
            <a:endParaRPr lang="zh-CN" altLang="en-US">
              <a:uFillTx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实用新型：用于废旧PET瓶片的在线式振动筛选装置0104</a:t>
            </a:r>
            <a:endParaRPr lang="zh-CN" altLang="en-US">
              <a:uFillTx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实用新型：用于PET和PP分拣的塑料分拣机0104</a:t>
            </a:r>
            <a:endParaRPr lang="zh-CN" altLang="en-US">
              <a:uFillTx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实用新型：用于再生PET片料的连续干燥装置0104</a:t>
            </a:r>
            <a:endParaRPr lang="zh-CN" altLang="en-US">
              <a:uFillTx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实用新型：一种用于再生PET的精密挤出机0104</a:t>
            </a:r>
            <a:endParaRPr lang="zh-CN" altLang="en-US">
              <a:uFillTx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实用新型：一种移动智能垃圾压缩箱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</a:rPr>
              <a:t>实用新型：一种用于再生资源和生活可回收垃圾的分拣中心</a:t>
            </a:r>
            <a:endParaRPr lang="zh-CN" altLang="en-US">
              <a:uFillTx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</a:rPr>
              <a:t>实用新型：一种房建移动墙体基块</a:t>
            </a:r>
            <a:endParaRPr lang="zh-CN" altLang="en-US">
              <a:uFillTx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知识产权</a:t>
            </a:r>
            <a:r>
              <a:rPr lang="en-US" altLang="zh-CN"/>
              <a:t>-</a:t>
            </a:r>
            <a:r>
              <a:t>软件著作权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9150" y="1296670"/>
            <a:ext cx="9321800" cy="52311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en-US" altLang="zh-CN" b="1">
                <a:uFillTx/>
                <a:sym typeface="+mn-ea"/>
              </a:rPr>
              <a:t>13</a:t>
            </a:r>
            <a:r>
              <a:rPr lang="zh-CN" altLang="en-US" b="1">
                <a:uFillTx/>
                <a:sym typeface="+mn-ea"/>
              </a:rPr>
              <a:t>个软件著作权</a:t>
            </a:r>
            <a:endParaRPr lang="zh-CN" altLang="en-US" b="1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登记号：2018SR1065569    名称：再生资源回收产业共生热点识别系统（V1.0）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登记号：2018SR1066896    名称：再生资源物质代谢分析系统（ V1.0 ）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登记号：2018SR1065573    名称：城市再生资源回收分类管理平台系统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 2018SR1057454   名称：大宗再生资源在线交易系统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 2018SR976505    名称：绿环再生资源信息平台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 2017SR728769    名称：绿环再生资源物流调度管理系统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 2017SR729757    名称：有色金属回收管理系统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 2017SR728999    名称：通讯电子行业模切废料回收管理系统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 2017SR729734    名称：绿环线上预约回收管理系统平台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 2017SR728979    名称：绿环再生资源仓储管理系统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 2017SR729724    名称：绿环再生资源安卓手机用户客户端管理系统</a:t>
            </a:r>
            <a:endParaRPr lang="zh-CN" altLang="en-US">
              <a:uFillTx/>
              <a:sym typeface="+mn-ea"/>
            </a:endParaRPr>
          </a:p>
          <a:p>
            <a:pPr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 lang="zh-CN" altLang="en-US">
                <a:uFillTx/>
                <a:sym typeface="+mn-ea"/>
              </a:rPr>
              <a:t>登记号： 2017SR727016    名称：绿环再生资源仓储生产管理系统</a:t>
            </a:r>
            <a:endParaRPr lang="zh-CN" altLang="en-US">
              <a:uFillTx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参编废塑料相关</a:t>
            </a:r>
            <a:r>
              <a:rPr>
                <a:sym typeface="+mn-ea"/>
              </a:rPr>
              <a:t>标准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9290" y="885190"/>
            <a:ext cx="7128510" cy="6076315"/>
          </a:xfrm>
        </p:spPr>
        <p:txBody>
          <a:bodyPr>
            <a:normAutofit fontScale="90000"/>
          </a:bodyPr>
          <a:p>
            <a:pPr marL="0" indent="0">
              <a:buNone/>
            </a:pPr>
            <a:r>
              <a:rPr lang="zh-CN" altLang="en-US" b="1"/>
              <a:t>参编国家标准（</a:t>
            </a:r>
            <a:r>
              <a:rPr lang="en-US" altLang="zh-CN" b="1"/>
              <a:t>2</a:t>
            </a:r>
            <a:r>
              <a:rPr b="1"/>
              <a:t>项</a:t>
            </a:r>
            <a:r>
              <a:rPr b="1"/>
              <a:t>）</a:t>
            </a:r>
            <a:endParaRPr lang="zh-CN" altLang="en-US" b="1"/>
          </a:p>
          <a:p>
            <a:r>
              <a:rPr lang="zh-CN" altLang="en-US"/>
              <a:t>《废塑料分类及代码GB/T 37547-2019》</a:t>
            </a:r>
            <a:endParaRPr lang="zh-CN" altLang="en-US"/>
          </a:p>
          <a:p>
            <a:r>
              <a:rPr lang="zh-CN" altLang="en-US"/>
              <a:t>《废塑料再生利用技术规范GB/T 37821-2019》</a:t>
            </a:r>
            <a:endParaRPr lang="zh-CN" altLang="en-US"/>
          </a:p>
          <a:p>
            <a:pPr marL="0" indent="0">
              <a:buNone/>
            </a:pPr>
            <a:r>
              <a:rPr lang="zh-CN" altLang="en-US" b="1"/>
              <a:t>参编行业标准、团体标准（</a:t>
            </a:r>
            <a:r>
              <a:rPr lang="en-US" altLang="zh-CN" b="1"/>
              <a:t>10</a:t>
            </a:r>
            <a:r>
              <a:rPr b="1"/>
              <a:t>项）</a:t>
            </a:r>
            <a:endParaRPr lang="zh-CN" altLang="en-US" b="1"/>
          </a:p>
          <a:p>
            <a:r>
              <a:rPr lang="zh-CN" altLang="en-US"/>
              <a:t>《绿色再生管理体系 要求》</a:t>
            </a:r>
            <a:endParaRPr lang="zh-CN" altLang="en-US"/>
          </a:p>
          <a:p>
            <a:r>
              <a:rPr lang="zh-CN" altLang="en-US"/>
              <a:t>《绿色再生塑料产销监管链要求》</a:t>
            </a:r>
            <a:endParaRPr lang="zh-CN" altLang="en-US"/>
          </a:p>
          <a:p>
            <a:r>
              <a:rPr lang="zh-CN" altLang="en-US"/>
              <a:t>《塑料制品易回收易再生设计评价 通则》</a:t>
            </a:r>
            <a:endParaRPr lang="zh-CN" altLang="en-US"/>
          </a:p>
          <a:p>
            <a:r>
              <a:rPr lang="zh-CN" altLang="en-US"/>
              <a:t>《塑料再生利用产业碳排放计算标准》</a:t>
            </a:r>
            <a:endParaRPr lang="zh-CN" altLang="en-US"/>
          </a:p>
          <a:p>
            <a:r>
              <a:rPr>
                <a:sym typeface="+mn-ea"/>
              </a:rPr>
              <a:t>《工业固废环境资源属性评价指南》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《固体替代燃料定义与分类》</a:t>
            </a:r>
            <a:endParaRPr lang="zh-CN" altLang="en-US"/>
          </a:p>
          <a:p>
            <a:r>
              <a:rPr>
                <a:sym typeface="+mn-ea"/>
              </a:rPr>
              <a:t>《固体替代燃料制备技术规范》</a:t>
            </a:r>
            <a:endParaRPr lang="zh-CN" altLang="en-US"/>
          </a:p>
          <a:p>
            <a:r>
              <a:rPr>
                <a:sym typeface="+mn-ea"/>
              </a:rPr>
              <a:t>《火力发电用固体替代燃料》</a:t>
            </a:r>
            <a:endParaRPr lang="zh-CN" altLang="en-US"/>
          </a:p>
          <a:p>
            <a:r>
              <a:rPr>
                <a:sym typeface="+mn-ea"/>
              </a:rPr>
              <a:t>《水泥窑用固体替代燃料》</a:t>
            </a:r>
            <a:endParaRPr lang="zh-CN" altLang="en-US"/>
          </a:p>
          <a:p>
            <a:r>
              <a:rPr>
                <a:sym typeface="+mn-ea"/>
              </a:rPr>
              <a:t>《再生资源回收站点建设管理规范》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09245" y="180340"/>
            <a:ext cx="59785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宝安区工厂服务成果</a:t>
            </a:r>
            <a:endParaRPr lang="zh-CN" altLang="en-US" sz="2800" b="1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 useBgFill="1">
        <p:nvSpPr>
          <p:cNvPr id="8" name="文本框 7"/>
          <p:cNvSpPr txBox="1"/>
          <p:nvPr/>
        </p:nvSpPr>
        <p:spPr>
          <a:xfrm>
            <a:off x="309245" y="1211580"/>
            <a:ext cx="4869180" cy="506730"/>
          </a:xfrm>
          <a:prstGeom prst="rect">
            <a:avLst/>
          </a:prstGeom>
          <a:ln w="12700" cmpd="sng">
            <a:noFill/>
            <a:prstDash val="solid"/>
          </a:ln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>
                <a:solidFill>
                  <a:srgbClr val="00B050"/>
                </a:solidFill>
              </a:rPr>
              <a:t>宝安区合作工厂</a:t>
            </a:r>
            <a:r>
              <a:rPr lang="en-US" altLang="zh-CN" b="1">
                <a:solidFill>
                  <a:srgbClr val="00B050"/>
                </a:solidFill>
              </a:rPr>
              <a:t>300</a:t>
            </a:r>
            <a:r>
              <a:rPr lang="zh-CN" altLang="en-US" b="1">
                <a:solidFill>
                  <a:srgbClr val="00B050"/>
                </a:solidFill>
              </a:rPr>
              <a:t>多家</a:t>
            </a:r>
            <a:endParaRPr lang="zh-CN" altLang="en-US" b="1">
              <a:solidFill>
                <a:srgbClr val="00B050"/>
              </a:solidFill>
            </a:endParaRPr>
          </a:p>
        </p:txBody>
      </p:sp>
      <p:pic>
        <p:nvPicPr>
          <p:cNvPr id="2" name="图片 1" descr="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2865" y="0"/>
            <a:ext cx="4509135" cy="6858000"/>
          </a:xfrm>
          <a:prstGeom prst="rect">
            <a:avLst/>
          </a:prstGeom>
        </p:spPr>
      </p:pic>
      <p:graphicFrame>
        <p:nvGraphicFramePr>
          <p:cNvPr id="10" name="表格 9"/>
          <p:cNvGraphicFramePr/>
          <p:nvPr>
            <p:custDataLst>
              <p:tags r:id="rId2"/>
            </p:custDataLst>
          </p:nvPr>
        </p:nvGraphicFramePr>
        <p:xfrm>
          <a:off x="404495" y="2059305"/>
          <a:ext cx="6873875" cy="3476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745"/>
                <a:gridCol w="2411095"/>
                <a:gridCol w="2566035"/>
              </a:tblGrid>
              <a:tr h="6051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品类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2020</a:t>
                      </a:r>
                      <a:r>
                        <a:rPr lang="zh-CN" altLang="en-US"/>
                        <a:t>年全年吨位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2021</a:t>
                      </a:r>
                      <a:r>
                        <a:rPr lang="zh-CN" altLang="en-US"/>
                        <a:t>年</a:t>
                      </a:r>
                      <a:r>
                        <a:rPr lang="en-US" altLang="zh-CN"/>
                        <a:t>1~7</a:t>
                      </a:r>
                      <a:r>
                        <a:rPr lang="zh-CN" altLang="en-US"/>
                        <a:t>月</a:t>
                      </a:r>
                      <a:r>
                        <a:rPr lang="zh-CN" altLang="en-US" sz="1800">
                          <a:sym typeface="+mn-ea"/>
                        </a:rPr>
                        <a:t>吨位</a:t>
                      </a:r>
                      <a:endParaRPr lang="zh-CN" altLang="en-US"/>
                    </a:p>
                  </a:txBody>
                  <a:tcPr anchor="ctr" anchorCtr="0"/>
                </a:tc>
              </a:tr>
              <a:tr h="4279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塑胶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9,670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4,136</a:t>
                      </a:r>
                      <a:endParaRPr lang="en-US" altLang="zh-CN"/>
                    </a:p>
                  </a:txBody>
                  <a:tcPr/>
                </a:tc>
              </a:tr>
              <a:tr h="4260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金属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747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541</a:t>
                      </a:r>
                      <a:endParaRPr lang="en-US" altLang="zh-CN"/>
                    </a:p>
                  </a:txBody>
                  <a:tcPr/>
                </a:tc>
              </a:tr>
              <a:tr h="4267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纸类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1,601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571</a:t>
                      </a:r>
                      <a:endParaRPr lang="en-US" altLang="zh-CN"/>
                    </a:p>
                  </a:txBody>
                  <a:tcPr/>
                </a:tc>
              </a:tr>
              <a:tr h="5226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其他有价废料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2,136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1,018</a:t>
                      </a:r>
                      <a:endParaRPr lang="en-US" altLang="zh-CN"/>
                    </a:p>
                  </a:txBody>
                  <a:tcPr/>
                </a:tc>
              </a:tr>
              <a:tr h="4279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低值废弃物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1,659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490</a:t>
                      </a:r>
                      <a:endParaRPr lang="en-US" altLang="zh-CN"/>
                    </a:p>
                  </a:txBody>
                  <a:tcPr/>
                </a:tc>
              </a:tr>
              <a:tr h="4273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预估减少碳排放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30,499.6</a:t>
                      </a:r>
                      <a:r>
                        <a:rPr lang="en-US" altLang="zh-CN" sz="1800">
                          <a:sym typeface="+mn-ea"/>
                        </a:rPr>
                        <a:t>tCO</a:t>
                      </a:r>
                      <a:r>
                        <a:rPr lang="en-US" altLang="zh-CN" sz="1800" baseline="-25000">
                          <a:solidFill>
                            <a:schemeClr val="tx1"/>
                          </a:solidFill>
                          <a:uFillTx/>
                          <a:sym typeface="+mn-ea"/>
                        </a:rPr>
                        <a:t>2</a:t>
                      </a:r>
                      <a:r>
                        <a:rPr lang="en-US" altLang="zh-CN" sz="1800">
                          <a:sym typeface="+mn-ea"/>
                        </a:rPr>
                        <a:t>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13,816.1tCO</a:t>
                      </a:r>
                      <a:r>
                        <a:rPr lang="en-US" altLang="zh-CN" baseline="-2500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  <a:r>
                        <a:rPr lang="en-US" altLang="zh-CN"/>
                        <a:t>e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7_1*i*3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DEC_AREA_ID" val="2560d21c9d404a70aace7aa01dbe03f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cd4f30fad7437883a0f37513ecd95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2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6"/>
  <p:tag name="KSO_WM_UNIT_DEC_AREA_ID" val="38fe3dfaadc74454b8d0de712d2dfa81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85a4b023245feb598fc8bbdab06f4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cda1e6ac3afc49aea248a063e26c722f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76"/>
  <p:tag name="KSO_WM_TEMPLATE_ASSEMBLE_GROUPID" val="5fb48e2830a0f79ad1c7ba84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9f460005641549b3a4cef09bcd322280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76"/>
  <p:tag name="KSO_WM_TEMPLATE_ASSEMBLE_GROUPID" val="5fb48e2830a0f79ad1c7ba84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2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6"/>
  <p:tag name="KSO_WM_UNIT_DEC_AREA_ID" val="38fe3dfaadc74454b8d0de712d2dfa81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85a4b023245feb598fc8bbdab06f4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b44260474fc04949bb2d09c08c4e88b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24fbb846b6486cbabb8088fdb7094a"/>
  <p:tag name="KSO_WM_UNIT_TEXT_FILL_FORE_SCHEMECOLOR_INDEX_BRIGHTNESS" val="0"/>
  <p:tag name="KSO_WM_UNIT_TEXT_FILL_FORE_SCHEMECOLOR_INDEX" val="14"/>
  <p:tag name="KSO_WM_UNIT_TEXT_FILL_TYPE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8fb4cd8a9f60439585f9b08c1c0036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2614f41311049ccb2e76c64c183469c"/>
  <p:tag name="KSO_WM_UNIT_TEXT_FILL_FORE_SCHEMECOLOR_INDEX_BRIGHTNESS" val="0"/>
  <p:tag name="KSO_WM_UNIT_TEXT_FILL_FORE_SCHEMECOLOR_INDEX" val="14"/>
  <p:tag name="KSO_WM_UNIT_TEXT_FILL_TYPE" val="1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751d4c8cea074ed8abc4b72f6e94f71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d4b75220e624f529a3e90a917186382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5b"/>
  <p:tag name="KSO_WM_TEMPLATE_ASSEMBLE_GROUPID" val="5fb48e2830a0f79ad1c7ba8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b44260474fc04949bb2d09c08c4e88b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24fbb846b6486cbabb8088fdb7094a"/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2e425803827f44238e076d706b718a42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d4b75220e624f529a3e90a917186382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5b"/>
  <p:tag name="KSO_WM_TEMPLATE_ASSEMBLE_GROUPID" val="5fb48e2830a0f79ad1c7ba84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2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6"/>
  <p:tag name="KSO_WM_UNIT_DEC_AREA_ID" val="55111a85f15c4434a43aa912be7d29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6b49e11f55944a2ad2ad5b6c1439e90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d41d7adc8f42471fb8cdaf5e36e7387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3d6232900294143bddaed46ae9b827c"/>
  <p:tag name="KSO_WM_UNIT_TEXT_FILL_FORE_SCHEMECOLOR_INDEX_BRIGHTNESS" val="0"/>
  <p:tag name="KSO_WM_UNIT_TEXT_FILL_FORE_SCHEMECOLOR_INDEX" val="14"/>
  <p:tag name="KSO_WM_UNIT_TEXT_FILL_TYPE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8fb4cd8a9f60439585f9b08c1c0036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2614f41311049ccb2e76c64c183469c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7_1*i*3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DEC_AREA_ID" val="2560d21c9d404a70aace7aa01dbe03f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cd4f30fad7437883a0f37513ecd957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d9f4e3210b6c46bea4922eb08ed30008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087a966da67426b927de669e334a8d8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9f"/>
  <p:tag name="KSO_WM_TEMPLATE_ASSEMBLE_GROUPID" val="5fb48e2830a0f79ad1c7ba84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1314ae6af67748e69d6b229f6c2a5982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087a966da67426b927de669e334a8d8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9f"/>
  <p:tag name="KSO_WM_TEMPLATE_ASSEMBLE_GROUPID" val="5fb48e2830a0f79ad1c7ba84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751d4c8cea074ed8abc4b72f6e94f71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d4b75220e624f529a3e90a917186382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5b"/>
  <p:tag name="KSO_WM_TEMPLATE_ASSEMBLE_GROUPID" val="5fb48e2830a0f79ad1c7ba84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132.xml><?xml version="1.0" encoding="utf-8"?>
<p:tagLst xmlns:p="http://schemas.openxmlformats.org/presentationml/2006/main">
  <p:tag name="KSO_WM_SLIDE_BACKGROUND_TYPE" val="general"/>
</p:tagLst>
</file>

<file path=ppt/tags/tag133.xml><?xml version="1.0" encoding="utf-8"?>
<p:tagLst xmlns:p="http://schemas.openxmlformats.org/presentationml/2006/main">
  <p:tag name="KSO_WM_SLIDE_BACKGROUND_TYPE" val="general"/>
</p:tagLst>
</file>

<file path=ppt/tags/tag134.xml><?xml version="1.0" encoding="utf-8"?>
<p:tagLst xmlns:p="http://schemas.openxmlformats.org/presentationml/2006/main">
  <p:tag name="KSO_WM_SLIDE_BACKGROUND_TYPE" val="general"/>
</p:tagLst>
</file>

<file path=ppt/tags/tag135.xml><?xml version="1.0" encoding="utf-8"?>
<p:tagLst xmlns:p="http://schemas.openxmlformats.org/presentationml/2006/main">
  <p:tag name="KSO_WM_SLIDE_BACKGROUND_TYPE" val="general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0413fd9e81b04bb193e92a6fd309972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f5ef0d4253548f8b9c7e861f3fffdc5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b90beff9c4d14539b09d1153a937d0d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c96cd36dd4e49ed882ef3d4d90e4a39"/>
  <p:tag name="KSO_WM_SLIDE_BACKGROUND_TYPE" val="frame"/>
  <p:tag name="KSO_WM_UNIT_TEXT_FILL_FORE_SCHEMECOLOR_INDEX_BRIGHTNESS" val="0"/>
  <p:tag name="KSO_WM_UNIT_TEXT_FILL_FORE_SCHEMECOLOR_INDEX" val="14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1347bef713ff4bb1953767fd3259d78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ba206bda8543419a3d849b4c3773be"/>
  <p:tag name="KSO_WM_SLIDE_BACKGROUND_TYPE" val="frame"/>
  <p:tag name="KSO_WM_UNIT_TEXT_FILL_FORE_SCHEMECOLOR_INDEX_BRIGHTNESS" val="0"/>
  <p:tag name="KSO_WM_UNIT_TEXT_FILL_FORE_SCHEMECOLOR_INDEX" val="14"/>
  <p:tag name="KSO_WM_UNIT_TEXT_FILL_TYPE" val="1"/>
</p:tagLst>
</file>

<file path=ppt/tags/tag139.xml><?xml version="1.0" encoding="utf-8"?>
<p:tagLst xmlns:p="http://schemas.openxmlformats.org/presentationml/2006/main">
  <p:tag name="KSO_WM_SLIDE_BACKGROUND_TYPE" val="frame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2e425803827f44238e076d706b718a42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d4b75220e624f529a3e90a917186382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5b"/>
  <p:tag name="KSO_WM_TEMPLATE_ASSEMBLE_GROUPID" val="5fb48e2830a0f79ad1c7ba84"/>
</p:tagLst>
</file>

<file path=ppt/tags/tag140.xml><?xml version="1.0" encoding="utf-8"?>
<p:tagLst xmlns:p="http://schemas.openxmlformats.org/presentationml/2006/main">
  <p:tag name="KSO_WM_SLIDE_BACKGROUND_TYPE" val="frame"/>
</p:tagLst>
</file>

<file path=ppt/tags/tag141.xml><?xml version="1.0" encoding="utf-8"?>
<p:tagLst xmlns:p="http://schemas.openxmlformats.org/presentationml/2006/main">
  <p:tag name="KSO_WM_SLIDE_BACKGROUND_TYPE" val="frame"/>
</p:tagLst>
</file>

<file path=ppt/tags/tag142.xml><?xml version="1.0" encoding="utf-8"?>
<p:tagLst xmlns:p="http://schemas.openxmlformats.org/presentationml/2006/main">
  <p:tag name="KSO_WM_SLIDE_BACKGROUND_TYPE" val="frame"/>
</p:tagLst>
</file>

<file path=ppt/tags/tag143.xml><?xml version="1.0" encoding="utf-8"?>
<p:tagLst xmlns:p="http://schemas.openxmlformats.org/presentationml/2006/main">
  <p:tag name="KSO_WM_SLIDE_BACKGROUND_TYPE" val="frame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2e557d81478841788f2390dee3957f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7fbea29555403d9ab1fc4e551dcce8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65cf937dce841858973b39652e31e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65a756fde04cee9a5ea35eab7c81ae"/>
  <p:tag name="KSO_WM_SLIDE_BACKGROUND_TYPE" val="leftRight"/>
  <p:tag name="KSO_WM_UNIT_TEXT_FILL_FORE_SCHEMECOLOR_INDEX_BRIGHTNESS" val="0"/>
  <p:tag name="KSO_WM_UNIT_TEXT_FILL_FORE_SCHEMECOLOR_INDEX" val="14"/>
  <p:tag name="KSO_WM_UNIT_TEXT_FILL_TYPE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00cfd81f29a344c6884658430044a0b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677acd9bce40078eb2296abaef99e6"/>
  <p:tag name="KSO_WM_SLIDE_BACKGROUND_TYPE" val="leftRight"/>
  <p:tag name="KSO_WM_UNIT_TEXT_FILL_FORE_SCHEMECOLOR_INDEX_BRIGHTNESS" val="0"/>
  <p:tag name="KSO_WM_UNIT_TEXT_FILL_FORE_SCHEMECOLOR_INDEX" val="14"/>
  <p:tag name="KSO_WM_UNIT_TEXT_FILL_TYPE" val="1"/>
</p:tagLst>
</file>

<file path=ppt/tags/tag147.xml><?xml version="1.0" encoding="utf-8"?>
<p:tagLst xmlns:p="http://schemas.openxmlformats.org/presentationml/2006/main">
  <p:tag name="KSO_WM_SLIDE_BACKGROUND_TYPE" val="leftRight"/>
</p:tagLst>
</file>

<file path=ppt/tags/tag148.xml><?xml version="1.0" encoding="utf-8"?>
<p:tagLst xmlns:p="http://schemas.openxmlformats.org/presentationml/2006/main">
  <p:tag name="KSO_WM_SLIDE_BACKGROUND_TYPE" val="leftRight"/>
</p:tagLst>
</file>

<file path=ppt/tags/tag149.xml><?xml version="1.0" encoding="utf-8"?>
<p:tagLst xmlns:p="http://schemas.openxmlformats.org/presentationml/2006/main">
  <p:tag name="KSO_WM_SLIDE_BACKGROUND_TYPE" val="leftRight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150.xml><?xml version="1.0" encoding="utf-8"?>
<p:tagLst xmlns:p="http://schemas.openxmlformats.org/presentationml/2006/main">
  <p:tag name="KSO_WM_SLIDE_BACKGROUND_TYPE" val="leftRight"/>
</p:tagLst>
</file>

<file path=ppt/tags/tag151.xml><?xml version="1.0" encoding="utf-8"?>
<p:tagLst xmlns:p="http://schemas.openxmlformats.org/presentationml/2006/main">
  <p:tag name="KSO_WM_SLIDE_BACKGROUND_TYPE" val="leftRight"/>
</p:tagLst>
</file>

<file path=ppt/tags/tag152.xml><?xml version="1.0" encoding="utf-8"?>
<p:tagLst xmlns:p="http://schemas.openxmlformats.org/presentationml/2006/main">
  <p:tag name="KSO_WM_SLIDE_BACKGROUND_TYPE" val="leftRight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1145509aad0a41e9959c705fe60bf65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adb7a0e5ac14b18ab5d8f646b59fadb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af1434105734b819d4f2aa3924022f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319824682f54ce7b1e4bd02edcc638b"/>
  <p:tag name="KSO_WM_SLIDE_BACKGROUND_TYPE" val="topBottom"/>
  <p:tag name="KSO_WM_UNIT_TEXT_FILL_FORE_SCHEMECOLOR_INDEX_BRIGHTNESS" val="0"/>
  <p:tag name="KSO_WM_UNIT_TEXT_FILL_FORE_SCHEMECOLOR_INDEX" val="14"/>
  <p:tag name="KSO_WM_UNIT_TEXT_FILL_TYPE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3ce4f8489df9473db6eb35050ad3c22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27330a6c4d94618aedbb65e39d44d72"/>
  <p:tag name="KSO_WM_SLIDE_BACKGROUND_TYPE" val="topBottom"/>
  <p:tag name="KSO_WM_UNIT_TEXT_FILL_FORE_SCHEMECOLOR_INDEX_BRIGHTNESS" val="0"/>
  <p:tag name="KSO_WM_UNIT_TEXT_FILL_FORE_SCHEMECOLOR_INDEX" val="14"/>
  <p:tag name="KSO_WM_UNIT_TEXT_FILL_TYPE" val="1"/>
</p:tagLst>
</file>

<file path=ppt/tags/tag156.xml><?xml version="1.0" encoding="utf-8"?>
<p:tagLst xmlns:p="http://schemas.openxmlformats.org/presentationml/2006/main">
  <p:tag name="KSO_WM_SLIDE_BACKGROUND_TYPE" val="topBottom"/>
</p:tagLst>
</file>

<file path=ppt/tags/tag157.xml><?xml version="1.0" encoding="utf-8"?>
<p:tagLst xmlns:p="http://schemas.openxmlformats.org/presentationml/2006/main">
  <p:tag name="KSO_WM_SLIDE_BACKGROUND_TYPE" val="topBottom"/>
</p:tagLst>
</file>

<file path=ppt/tags/tag158.xml><?xml version="1.0" encoding="utf-8"?>
<p:tagLst xmlns:p="http://schemas.openxmlformats.org/presentationml/2006/main">
  <p:tag name="KSO_WM_SLIDE_BACKGROUND_TYPE" val="topBottom"/>
</p:tagLst>
</file>

<file path=ppt/tags/tag159.xml><?xml version="1.0" encoding="utf-8"?>
<p:tagLst xmlns:p="http://schemas.openxmlformats.org/presentationml/2006/main">
  <p:tag name="KSO_WM_SLIDE_BACKGROUND_TYPE" val="topBottom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160.xml><?xml version="1.0" encoding="utf-8"?>
<p:tagLst xmlns:p="http://schemas.openxmlformats.org/presentationml/2006/main">
  <p:tag name="KSO_WM_SLIDE_BACKGROUND_TYPE" val="topBottom"/>
</p:tagLst>
</file>

<file path=ppt/tags/tag161.xml><?xml version="1.0" encoding="utf-8"?>
<p:tagLst xmlns:p="http://schemas.openxmlformats.org/presentationml/2006/main">
  <p:tag name="KSO_WM_SLIDE_BACKGROUND_TYPE" val="topBottom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1369566183f54887976763d4750257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ddfe45b2b62445ab80c4b64961a8959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dd14bcc33054ca68b0fee560f6e06f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337aac5cf4c4b4f9a4d689841ea1626"/>
  <p:tag name="KSO_WM_SLIDE_BACKGROUND_TYPE" val="bottomTop"/>
  <p:tag name="KSO_WM_UNIT_TEXT_FILL_FORE_SCHEMECOLOR_INDEX_BRIGHTNESS" val="0"/>
  <p:tag name="KSO_WM_UNIT_TEXT_FILL_FORE_SCHEMECOLOR_INDEX" val="14"/>
  <p:tag name="KSO_WM_UNIT_TEXT_FILL_TYPE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e5c49e25fd6a452682ddd9af102c031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569fb025f734dd2a06a6b7c7943191e"/>
  <p:tag name="KSO_WM_SLIDE_BACKGROUND_TYPE" val="bottomTop"/>
  <p:tag name="KSO_WM_UNIT_TEXT_FILL_FORE_SCHEMECOLOR_INDEX_BRIGHTNESS" val="0"/>
  <p:tag name="KSO_WM_UNIT_TEXT_FILL_FORE_SCHEMECOLOR_INDEX" val="14"/>
  <p:tag name="KSO_WM_UNIT_TEXT_FILL_TYPE" val="1"/>
</p:tagLst>
</file>

<file path=ppt/tags/tag165.xml><?xml version="1.0" encoding="utf-8"?>
<p:tagLst xmlns:p="http://schemas.openxmlformats.org/presentationml/2006/main">
  <p:tag name="KSO_WM_SLIDE_BACKGROUND_TYPE" val="bottomTop"/>
</p:tagLst>
</file>

<file path=ppt/tags/tag166.xml><?xml version="1.0" encoding="utf-8"?>
<p:tagLst xmlns:p="http://schemas.openxmlformats.org/presentationml/2006/main">
  <p:tag name="KSO_WM_SLIDE_BACKGROUND_TYPE" val="bottomTop"/>
</p:tagLst>
</file>

<file path=ppt/tags/tag167.xml><?xml version="1.0" encoding="utf-8"?>
<p:tagLst xmlns:p="http://schemas.openxmlformats.org/presentationml/2006/main">
  <p:tag name="KSO_WM_SLIDE_BACKGROUND_TYPE" val="bottomTop"/>
</p:tagLst>
</file>

<file path=ppt/tags/tag168.xml><?xml version="1.0" encoding="utf-8"?>
<p:tagLst xmlns:p="http://schemas.openxmlformats.org/presentationml/2006/main">
  <p:tag name="KSO_WM_SLIDE_BACKGROUND_TYPE" val="bottomTop"/>
</p:tagLst>
</file>

<file path=ppt/tags/tag169.xml><?xml version="1.0" encoding="utf-8"?>
<p:tagLst xmlns:p="http://schemas.openxmlformats.org/presentationml/2006/main">
  <p:tag name="KSO_WM_SLIDE_BACKGROUND_TYPE" val="bottomTop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170.xml><?xml version="1.0" encoding="utf-8"?>
<p:tagLst xmlns:p="http://schemas.openxmlformats.org/presentationml/2006/main">
  <p:tag name="KSO_WM_SLIDE_BACKGROUND_TYPE" val="bottomTop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76d14504f7a04da4b265118115de09f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9e1bd03724b46e7bda8fa5fd6f13042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d11a23b8338840fe857f5f2a5ef0771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430d2bbfc4728891e62deff2a719d"/>
  <p:tag name="KSO_WM_SLIDE_BACKGROUND_TYPE" val="navigation"/>
  <p:tag name="KSO_WM_UNIT_TEXT_FILL_FORE_SCHEMECOLOR_INDEX_BRIGHTNESS" val="0"/>
  <p:tag name="KSO_WM_UNIT_TEXT_FILL_FORE_SCHEMECOLOR_INDEX" val="14"/>
  <p:tag name="KSO_WM_UNIT_TEXT_FILL_TYPE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9400efa82aa4d24a274d0d9814c6c1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91f5eedc8d249c2a31e5c06c1bf3711"/>
  <p:tag name="KSO_WM_SLIDE_BACKGROUND_TYPE" val="navigation"/>
  <p:tag name="KSO_WM_UNIT_TEXT_FILL_FORE_SCHEMECOLOR_INDEX_BRIGHTNESS" val="0"/>
  <p:tag name="KSO_WM_UNIT_TEXT_FILL_FORE_SCHEMECOLOR_INDEX" val="14"/>
  <p:tag name="KSO_WM_UNIT_TEXT_FILL_TYPE" val="1"/>
</p:tagLst>
</file>

<file path=ppt/tags/tag174.xml><?xml version="1.0" encoding="utf-8"?>
<p:tagLst xmlns:p="http://schemas.openxmlformats.org/presentationml/2006/main">
  <p:tag name="KSO_WM_SLIDE_BACKGROUND_TYPE" val="navigation"/>
</p:tagLst>
</file>

<file path=ppt/tags/tag175.xml><?xml version="1.0" encoding="utf-8"?>
<p:tagLst xmlns:p="http://schemas.openxmlformats.org/presentationml/2006/main">
  <p:tag name="KSO_WM_SLIDE_BACKGROUND_TYPE" val="navigation"/>
</p:tagLst>
</file>

<file path=ppt/tags/tag176.xml><?xml version="1.0" encoding="utf-8"?>
<p:tagLst xmlns:p="http://schemas.openxmlformats.org/presentationml/2006/main">
  <p:tag name="KSO_WM_SLIDE_BACKGROUND_TYPE" val="navigation"/>
</p:tagLst>
</file>

<file path=ppt/tags/tag177.xml><?xml version="1.0" encoding="utf-8"?>
<p:tagLst xmlns:p="http://schemas.openxmlformats.org/presentationml/2006/main">
  <p:tag name="KSO_WM_SLIDE_BACKGROUND_TYPE" val="navigation"/>
</p:tagLst>
</file>

<file path=ppt/tags/tag178.xml><?xml version="1.0" encoding="utf-8"?>
<p:tagLst xmlns:p="http://schemas.openxmlformats.org/presentationml/2006/main">
  <p:tag name="KSO_WM_SLIDE_BACKGROUND_TYPE" val="navigation"/>
</p:tagLst>
</file>

<file path=ppt/tags/tag179.xml><?xml version="1.0" encoding="utf-8"?>
<p:tagLst xmlns:p="http://schemas.openxmlformats.org/presentationml/2006/main">
  <p:tag name="KSO_WM_SLIDE_BACKGROUND_TYPE" val="navigation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KSO_WM_SLIDE_BACKGROUND_TYPE" val="navigation"/>
</p:tagLst>
</file>

<file path=ppt/tags/tag181.xml><?xml version="1.0" encoding="utf-8"?>
<p:tagLst xmlns:p="http://schemas.openxmlformats.org/presentationml/2006/main">
  <p:tag name="KSO_WM_SLIDE_BACKGROUND_TYPE" val="navigation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f506a58252c44ef7a1119d1041a0ae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899cd9ca90c4bf295654c02dd7abd6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1e99da0edcd4ae9812d2b69a624bed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63f9ddd64174d1a8491c079c3350aba"/>
  <p:tag name="KSO_WM_SLIDE_BACKGROUND_TYPE" val="belt"/>
  <p:tag name="KSO_WM_UNIT_TEXT_FILL_FORE_SCHEMECOLOR_INDEX_BRIGHTNESS" val="0"/>
  <p:tag name="KSO_WM_UNIT_TEXT_FILL_FORE_SCHEMECOLOR_INDEX" val="14"/>
  <p:tag name="KSO_WM_UNIT_TEXT_FILL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39607cee408e443ab6b02579d4123b2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440d331f1f7477d84af37ecee53f73f"/>
  <p:tag name="KSO_WM_SLIDE_BACKGROUND_TYPE" val="belt"/>
  <p:tag name="KSO_WM_UNIT_TEXT_FILL_FORE_SCHEMECOLOR_INDEX_BRIGHTNESS" val="0"/>
  <p:tag name="KSO_WM_UNIT_TEXT_FILL_FORE_SCHEMECOLOR_INDEX" val="14"/>
  <p:tag name="KSO_WM_UNIT_TEXT_FILL_TYPE" val="1"/>
</p:tagLst>
</file>

<file path=ppt/tags/tag185.xml><?xml version="1.0" encoding="utf-8"?>
<p:tagLst xmlns:p="http://schemas.openxmlformats.org/presentationml/2006/main">
  <p:tag name="KSO_WM_SLIDE_BACKGROUND_TYPE" val="belt"/>
</p:tagLst>
</file>

<file path=ppt/tags/tag186.xml><?xml version="1.0" encoding="utf-8"?>
<p:tagLst xmlns:p="http://schemas.openxmlformats.org/presentationml/2006/main">
  <p:tag name="KSO_WM_SLIDE_BACKGROUND_TYPE" val="belt"/>
</p:tagLst>
</file>

<file path=ppt/tags/tag187.xml><?xml version="1.0" encoding="utf-8"?>
<p:tagLst xmlns:p="http://schemas.openxmlformats.org/presentationml/2006/main">
  <p:tag name="KSO_WM_SLIDE_BACKGROUND_TYPE" val="belt"/>
</p:tagLst>
</file>

<file path=ppt/tags/tag188.xml><?xml version="1.0" encoding="utf-8"?>
<p:tagLst xmlns:p="http://schemas.openxmlformats.org/presentationml/2006/main">
  <p:tag name="KSO_WM_SLIDE_BACKGROUND_TYPE" val="belt"/>
</p:tagLst>
</file>

<file path=ppt/tags/tag189.xml><?xml version="1.0" encoding="utf-8"?>
<p:tagLst xmlns:p="http://schemas.openxmlformats.org/presentationml/2006/main">
  <p:tag name="KSO_WM_SLIDE_BACKGROUND_TYPE" val="belt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2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6"/>
  <p:tag name="KSO_WM_UNIT_DEC_AREA_ID" val="55111a85f15c4434a43aa912be7d29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6b49e11f55944a2ad2ad5b6c1439e90"/>
</p:tagLst>
</file>

<file path=ppt/tags/tag190.xml><?xml version="1.0" encoding="utf-8"?>
<p:tagLst xmlns:p="http://schemas.openxmlformats.org/presentationml/2006/main">
  <p:tag name="KSO_WM_TEMPLATE_CATEGORY" val="custom"/>
  <p:tag name="KSO_WM_TEMPLATE_INDEX" val="20215907"/>
</p:tagLst>
</file>

<file path=ppt/tags/tag191.xml><?xml version="1.0" encoding="utf-8"?>
<p:tagLst xmlns:p="http://schemas.openxmlformats.org/presentationml/2006/main">
  <p:tag name="KSO_WM_TEMPLATE_CATEGORY" val="custom"/>
  <p:tag name="KSO_WM_TEMPLATE_INDEX" val="20215907"/>
</p:tagLst>
</file>

<file path=ppt/tags/tag19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907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7_1*i*3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DEC_AREA_ID" val="2560d21c9d404a70aace7aa01dbe03f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cd4f30fad7437883a0f37513ecd957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cda1e6ac3afc49aea248a063e26c722f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76"/>
  <p:tag name="KSO_WM_TEMPLATE_ASSEMBLE_GROUPID" val="5fb48e2830a0f79ad1c7ba84"/>
</p:tagLst>
</file>

<file path=ppt/tags/tag1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9f460005641549b3a4cef09bcd322280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76"/>
  <p:tag name="KSO_WM_TEMPLATE_ASSEMBLE_GROUPID" val="5fb48e2830a0f79ad1c7ba84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d41d7adc8f42471fb8cdaf5e36e7387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3d6232900294143bddaed46ae9b827c"/>
  <p:tag name="KSO_WM_UNIT_TEXT_FILL_FORE_SCHEMECOLOR_INDEX_BRIGHTNESS" val="0"/>
  <p:tag name="KSO_WM_UNIT_TEXT_FILL_FORE_SCHEMECOLOR_INDEX" val="14"/>
  <p:tag name="KSO_WM_UNIT_TEXT_FILL_TYPE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2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6"/>
  <p:tag name="KSO_WM_UNIT_DEC_AREA_ID" val="38fe3dfaadc74454b8d0de712d2dfa81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85a4b023245feb598fc8bbdab06f4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b44260474fc04949bb2d09c08c4e88b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24fbb846b6486cbabb8088fdb7094a"/>
  <p:tag name="KSO_WM_UNIT_TEXT_FILL_FORE_SCHEMECOLOR_INDEX_BRIGHTNESS" val="0"/>
  <p:tag name="KSO_WM_UNIT_TEXT_FILL_FORE_SCHEMECOLOR_INDEX" val="14"/>
  <p:tag name="KSO_WM_UNIT_TEXT_FILL_TYPE" val="1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8fb4cd8a9f60439585f9b08c1c0036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2614f41311049ccb2e76c64c183469c"/>
  <p:tag name="KSO_WM_UNIT_TEXT_FILL_FORE_SCHEMECOLOR_INDEX_BRIGHTNESS" val="0"/>
  <p:tag name="KSO_WM_UNIT_TEXT_FILL_FORE_SCHEMECOLOR_INDEX" val="14"/>
  <p:tag name="KSO_WM_UNIT_TEXT_FILL_TYPE" val="1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751d4c8cea074ed8abc4b72f6e94f71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d4b75220e624f529a3e90a917186382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5b"/>
  <p:tag name="KSO_WM_TEMPLATE_ASSEMBLE_GROUPID" val="5fb48e2830a0f79ad1c7ba84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2e425803827f44238e076d706b718a42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d4b75220e624f529a3e90a917186382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5b"/>
  <p:tag name="KSO_WM_TEMPLATE_ASSEMBLE_GROUPID" val="5fb48e2830a0f79ad1c7ba84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2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6"/>
  <p:tag name="KSO_WM_UNIT_DEC_AREA_ID" val="55111a85f15c4434a43aa912be7d29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6b49e11f55944a2ad2ad5b6c1439e90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d41d7adc8f42471fb8cdaf5e36e7387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3d6232900294143bddaed46ae9b827c"/>
  <p:tag name="KSO_WM_UNIT_TEXT_FILL_FORE_SCHEMECOLOR_INDEX_BRIGHTNESS" val="0"/>
  <p:tag name="KSO_WM_UNIT_TEXT_FILL_FORE_SCHEMECOLOR_INDEX" val="14"/>
  <p:tag name="KSO_WM_UNIT_TEXT_FILL_TYPE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7_1*i*3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DEC_AREA_ID" val="2560d21c9d404a70aace7aa01dbe03f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cd4f30fad7437883a0f37513ecd957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2"/>
  <p:tag name="KSO_WM_UNIT_TEXT_FILL_TYPE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d9f4e3210b6c46bea4922eb08ed30008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087a966da67426b927de669e334a8d8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9f"/>
  <p:tag name="KSO_WM_TEMPLATE_ASSEMBLE_GROUPID" val="5fb48e2830a0f79ad1c7ba84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1314ae6af67748e69d6b229f6c2a5982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087a966da67426b927de669e334a8d8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9f"/>
  <p:tag name="KSO_WM_TEMPLATE_ASSEMBLE_GROUPID" val="5fb48e2830a0f79ad1c7ba84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228.xml><?xml version="1.0" encoding="utf-8"?>
<p:tagLst xmlns:p="http://schemas.openxmlformats.org/presentationml/2006/main">
  <p:tag name="KSO_WM_SLIDE_BACKGROUND_TYPE" val="general"/>
</p:tagLst>
</file>

<file path=ppt/tags/tag229.xml><?xml version="1.0" encoding="utf-8"?>
<p:tagLst xmlns:p="http://schemas.openxmlformats.org/presentationml/2006/main">
  <p:tag name="KSO_WM_SLIDE_BACKGROUND_TYPE" val="general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230.xml><?xml version="1.0" encoding="utf-8"?>
<p:tagLst xmlns:p="http://schemas.openxmlformats.org/presentationml/2006/main">
  <p:tag name="KSO_WM_SLIDE_BACKGROUND_TYPE" val="general"/>
</p:tagLst>
</file>

<file path=ppt/tags/tag231.xml><?xml version="1.0" encoding="utf-8"?>
<p:tagLst xmlns:p="http://schemas.openxmlformats.org/presentationml/2006/main">
  <p:tag name="KSO_WM_SLIDE_BACKGROUND_TYPE" val="general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0413fd9e81b04bb193e92a6fd309972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f5ef0d4253548f8b9c7e861f3fffdc5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b90beff9c4d14539b09d1153a937d0d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c96cd36dd4e49ed882ef3d4d90e4a39"/>
  <p:tag name="KSO_WM_SLIDE_BACKGROUND_TYPE" val="frame"/>
  <p:tag name="KSO_WM_UNIT_TEXT_FILL_FORE_SCHEMECOLOR_INDEX_BRIGHTNESS" val="0"/>
  <p:tag name="KSO_WM_UNIT_TEXT_FILL_FORE_SCHEMECOLOR_INDEX" val="14"/>
  <p:tag name="KSO_WM_UNIT_TEXT_FILL_TYPE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1347bef713ff4bb1953767fd3259d78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ba206bda8543419a3d849b4c3773be"/>
  <p:tag name="KSO_WM_SLIDE_BACKGROUND_TYPE" val="frame"/>
  <p:tag name="KSO_WM_UNIT_TEXT_FILL_FORE_SCHEMECOLOR_INDEX_BRIGHTNESS" val="0"/>
  <p:tag name="KSO_WM_UNIT_TEXT_FILL_FORE_SCHEMECOLOR_INDEX" val="14"/>
  <p:tag name="KSO_WM_UNIT_TEXT_FILL_TYPE" val="1"/>
</p:tagLst>
</file>

<file path=ppt/tags/tag235.xml><?xml version="1.0" encoding="utf-8"?>
<p:tagLst xmlns:p="http://schemas.openxmlformats.org/presentationml/2006/main">
  <p:tag name="KSO_WM_SLIDE_BACKGROUND_TYPE" val="frame"/>
</p:tagLst>
</file>

<file path=ppt/tags/tag236.xml><?xml version="1.0" encoding="utf-8"?>
<p:tagLst xmlns:p="http://schemas.openxmlformats.org/presentationml/2006/main">
  <p:tag name="KSO_WM_SLIDE_BACKGROUND_TYPE" val="frame"/>
</p:tagLst>
</file>

<file path=ppt/tags/tag237.xml><?xml version="1.0" encoding="utf-8"?>
<p:tagLst xmlns:p="http://schemas.openxmlformats.org/presentationml/2006/main">
  <p:tag name="KSO_WM_SLIDE_BACKGROUND_TYPE" val="frame"/>
</p:tagLst>
</file>

<file path=ppt/tags/tag238.xml><?xml version="1.0" encoding="utf-8"?>
<p:tagLst xmlns:p="http://schemas.openxmlformats.org/presentationml/2006/main">
  <p:tag name="KSO_WM_SLIDE_BACKGROUND_TYPE" val="frame"/>
</p:tagLst>
</file>

<file path=ppt/tags/tag239.xml><?xml version="1.0" encoding="utf-8"?>
<p:tagLst xmlns:p="http://schemas.openxmlformats.org/presentationml/2006/main">
  <p:tag name="KSO_WM_SLIDE_BACKGROUND_TYPE" val="frame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2e557d81478841788f2390dee3957f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7fbea29555403d9ab1fc4e551dcce8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65cf937dce841858973b39652e31e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65a756fde04cee9a5ea35eab7c81ae"/>
  <p:tag name="KSO_WM_SLIDE_BACKGROUND_TYPE" val="leftRight"/>
  <p:tag name="KSO_WM_UNIT_TEXT_FILL_FORE_SCHEMECOLOR_INDEX_BRIGHTNESS" val="0"/>
  <p:tag name="KSO_WM_UNIT_TEXT_FILL_FORE_SCHEMECOLOR_INDEX" val="14"/>
  <p:tag name="KSO_WM_UNIT_TEXT_FILL_TYPE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00cfd81f29a344c6884658430044a0b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677acd9bce40078eb2296abaef99e6"/>
  <p:tag name="KSO_WM_SLIDE_BACKGROUND_TYPE" val="leftRight"/>
  <p:tag name="KSO_WM_UNIT_TEXT_FILL_FORE_SCHEMECOLOR_INDEX_BRIGHTNESS" val="0"/>
  <p:tag name="KSO_WM_UNIT_TEXT_FILL_FORE_SCHEMECOLOR_INDEX" val="14"/>
  <p:tag name="KSO_WM_UNIT_TEXT_FILL_TYPE" val="1"/>
</p:tagLst>
</file>

<file path=ppt/tags/tag243.xml><?xml version="1.0" encoding="utf-8"?>
<p:tagLst xmlns:p="http://schemas.openxmlformats.org/presentationml/2006/main">
  <p:tag name="KSO_WM_SLIDE_BACKGROUND_TYPE" val="leftRight"/>
</p:tagLst>
</file>

<file path=ppt/tags/tag244.xml><?xml version="1.0" encoding="utf-8"?>
<p:tagLst xmlns:p="http://schemas.openxmlformats.org/presentationml/2006/main">
  <p:tag name="KSO_WM_SLIDE_BACKGROUND_TYPE" val="leftRight"/>
</p:tagLst>
</file>

<file path=ppt/tags/tag245.xml><?xml version="1.0" encoding="utf-8"?>
<p:tagLst xmlns:p="http://schemas.openxmlformats.org/presentationml/2006/main">
  <p:tag name="KSO_WM_SLIDE_BACKGROUND_TYPE" val="leftRight"/>
</p:tagLst>
</file>

<file path=ppt/tags/tag246.xml><?xml version="1.0" encoding="utf-8"?>
<p:tagLst xmlns:p="http://schemas.openxmlformats.org/presentationml/2006/main">
  <p:tag name="KSO_WM_SLIDE_BACKGROUND_TYPE" val="leftRight"/>
</p:tagLst>
</file>

<file path=ppt/tags/tag247.xml><?xml version="1.0" encoding="utf-8"?>
<p:tagLst xmlns:p="http://schemas.openxmlformats.org/presentationml/2006/main">
  <p:tag name="KSO_WM_SLIDE_BACKGROUND_TYPE" val="leftRight"/>
</p:tagLst>
</file>

<file path=ppt/tags/tag248.xml><?xml version="1.0" encoding="utf-8"?>
<p:tagLst xmlns:p="http://schemas.openxmlformats.org/presentationml/2006/main">
  <p:tag name="KSO_WM_SLIDE_BACKGROUND_TYPE" val="leftRight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1145509aad0a41e9959c705fe60bf65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adb7a0e5ac14b18ab5d8f646b59fadb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af1434105734b819d4f2aa3924022f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319824682f54ce7b1e4bd02edcc638b"/>
  <p:tag name="KSO_WM_SLIDE_BACKGROUND_TYPE" val="topBottom"/>
  <p:tag name="KSO_WM_UNIT_TEXT_FILL_FORE_SCHEMECOLOR_INDEX_BRIGHTNESS" val="0"/>
  <p:tag name="KSO_WM_UNIT_TEXT_FILL_FORE_SCHEMECOLOR_INDEX" val="14"/>
  <p:tag name="KSO_WM_UNIT_TEXT_FILL_TYPE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3ce4f8489df9473db6eb35050ad3c22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27330a6c4d94618aedbb65e39d44d72"/>
  <p:tag name="KSO_WM_SLIDE_BACKGROUND_TYPE" val="topBottom"/>
  <p:tag name="KSO_WM_UNIT_TEXT_FILL_FORE_SCHEMECOLOR_INDEX_BRIGHTNESS" val="0"/>
  <p:tag name="KSO_WM_UNIT_TEXT_FILL_FORE_SCHEMECOLOR_INDEX" val="14"/>
  <p:tag name="KSO_WM_UNIT_TEXT_FILL_TYPE" val="1"/>
</p:tagLst>
</file>

<file path=ppt/tags/tag252.xml><?xml version="1.0" encoding="utf-8"?>
<p:tagLst xmlns:p="http://schemas.openxmlformats.org/presentationml/2006/main">
  <p:tag name="KSO_WM_SLIDE_BACKGROUND_TYPE" val="topBottom"/>
</p:tagLst>
</file>

<file path=ppt/tags/tag253.xml><?xml version="1.0" encoding="utf-8"?>
<p:tagLst xmlns:p="http://schemas.openxmlformats.org/presentationml/2006/main">
  <p:tag name="KSO_WM_SLIDE_BACKGROUND_TYPE" val="topBottom"/>
</p:tagLst>
</file>

<file path=ppt/tags/tag254.xml><?xml version="1.0" encoding="utf-8"?>
<p:tagLst xmlns:p="http://schemas.openxmlformats.org/presentationml/2006/main">
  <p:tag name="KSO_WM_SLIDE_BACKGROUND_TYPE" val="topBottom"/>
</p:tagLst>
</file>

<file path=ppt/tags/tag255.xml><?xml version="1.0" encoding="utf-8"?>
<p:tagLst xmlns:p="http://schemas.openxmlformats.org/presentationml/2006/main">
  <p:tag name="KSO_WM_SLIDE_BACKGROUND_TYPE" val="topBottom"/>
</p:tagLst>
</file>

<file path=ppt/tags/tag256.xml><?xml version="1.0" encoding="utf-8"?>
<p:tagLst xmlns:p="http://schemas.openxmlformats.org/presentationml/2006/main">
  <p:tag name="KSO_WM_SLIDE_BACKGROUND_TYPE" val="topBottom"/>
</p:tagLst>
</file>

<file path=ppt/tags/tag257.xml><?xml version="1.0" encoding="utf-8"?>
<p:tagLst xmlns:p="http://schemas.openxmlformats.org/presentationml/2006/main">
  <p:tag name="KSO_WM_SLIDE_BACKGROUND_TYPE" val="topBottom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1369566183f54887976763d4750257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ddfe45b2b62445ab80c4b64961a8959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dd14bcc33054ca68b0fee560f6e06f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337aac5cf4c4b4f9a4d689841ea1626"/>
  <p:tag name="KSO_WM_SLIDE_BACKGROUND_TYPE" val="bottomTop"/>
  <p:tag name="KSO_WM_UNIT_TEXT_FILL_FORE_SCHEMECOLOR_INDEX_BRIGHTNESS" val="0"/>
  <p:tag name="KSO_WM_UNIT_TEXT_FILL_FORE_SCHEMECOLOR_INDEX" val="14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e5c49e25fd6a452682ddd9af102c031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569fb025f734dd2a06a6b7c7943191e"/>
  <p:tag name="KSO_WM_SLIDE_BACKGROUND_TYPE" val="bottomTop"/>
  <p:tag name="KSO_WM_UNIT_TEXT_FILL_FORE_SCHEMECOLOR_INDEX_BRIGHTNESS" val="0"/>
  <p:tag name="KSO_WM_UNIT_TEXT_FILL_FORE_SCHEMECOLOR_INDEX" val="14"/>
  <p:tag name="KSO_WM_UNIT_TEXT_FILL_TYPE" val="1"/>
</p:tagLst>
</file>

<file path=ppt/tags/tag261.xml><?xml version="1.0" encoding="utf-8"?>
<p:tagLst xmlns:p="http://schemas.openxmlformats.org/presentationml/2006/main">
  <p:tag name="KSO_WM_SLIDE_BACKGROUND_TYPE" val="bottomTop"/>
</p:tagLst>
</file>

<file path=ppt/tags/tag262.xml><?xml version="1.0" encoding="utf-8"?>
<p:tagLst xmlns:p="http://schemas.openxmlformats.org/presentationml/2006/main">
  <p:tag name="KSO_WM_SLIDE_BACKGROUND_TYPE" val="bottomTop"/>
</p:tagLst>
</file>

<file path=ppt/tags/tag263.xml><?xml version="1.0" encoding="utf-8"?>
<p:tagLst xmlns:p="http://schemas.openxmlformats.org/presentationml/2006/main">
  <p:tag name="KSO_WM_SLIDE_BACKGROUND_TYPE" val="bottomTop"/>
</p:tagLst>
</file>

<file path=ppt/tags/tag264.xml><?xml version="1.0" encoding="utf-8"?>
<p:tagLst xmlns:p="http://schemas.openxmlformats.org/presentationml/2006/main">
  <p:tag name="KSO_WM_SLIDE_BACKGROUND_TYPE" val="bottomTop"/>
</p:tagLst>
</file>

<file path=ppt/tags/tag265.xml><?xml version="1.0" encoding="utf-8"?>
<p:tagLst xmlns:p="http://schemas.openxmlformats.org/presentationml/2006/main">
  <p:tag name="KSO_WM_SLIDE_BACKGROUND_TYPE" val="bottomTop"/>
</p:tagLst>
</file>

<file path=ppt/tags/tag266.xml><?xml version="1.0" encoding="utf-8"?>
<p:tagLst xmlns:p="http://schemas.openxmlformats.org/presentationml/2006/main">
  <p:tag name="KSO_WM_SLIDE_BACKGROUND_TYPE" val="bottomTop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76d14504f7a04da4b265118115de09f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9e1bd03724b46e7bda8fa5fd6f13042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d11a23b8338840fe857f5f2a5ef0771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430d2bbfc4728891e62deff2a719d"/>
  <p:tag name="KSO_WM_SLIDE_BACKGROUND_TYPE" val="navigation"/>
  <p:tag name="KSO_WM_UNIT_TEXT_FILL_FORE_SCHEMECOLOR_INDEX_BRIGHTNESS" val="0"/>
  <p:tag name="KSO_WM_UNIT_TEXT_FILL_FORE_SCHEMECOLOR_INDEX" val="14"/>
  <p:tag name="KSO_WM_UNIT_TEXT_FILL_TYPE" val="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9400efa82aa4d24a274d0d9814c6c1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91f5eedc8d249c2a31e5c06c1bf3711"/>
  <p:tag name="KSO_WM_SLIDE_BACKGROUND_TYPE" val="navigation"/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7_1*i*3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DEC_AREA_ID" val="2560d21c9d404a70aace7aa01dbe03f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cd4f30fad7437883a0f37513ecd957"/>
</p:tagLst>
</file>

<file path=ppt/tags/tag270.xml><?xml version="1.0" encoding="utf-8"?>
<p:tagLst xmlns:p="http://schemas.openxmlformats.org/presentationml/2006/main">
  <p:tag name="KSO_WM_SLIDE_BACKGROUND_TYPE" val="navigation"/>
</p:tagLst>
</file>

<file path=ppt/tags/tag271.xml><?xml version="1.0" encoding="utf-8"?>
<p:tagLst xmlns:p="http://schemas.openxmlformats.org/presentationml/2006/main">
  <p:tag name="KSO_WM_SLIDE_BACKGROUND_TYPE" val="navigation"/>
</p:tagLst>
</file>

<file path=ppt/tags/tag272.xml><?xml version="1.0" encoding="utf-8"?>
<p:tagLst xmlns:p="http://schemas.openxmlformats.org/presentationml/2006/main">
  <p:tag name="KSO_WM_SLIDE_BACKGROUND_TYPE" val="navigation"/>
</p:tagLst>
</file>

<file path=ppt/tags/tag273.xml><?xml version="1.0" encoding="utf-8"?>
<p:tagLst xmlns:p="http://schemas.openxmlformats.org/presentationml/2006/main">
  <p:tag name="KSO_WM_SLIDE_BACKGROUND_TYPE" val="navigation"/>
</p:tagLst>
</file>

<file path=ppt/tags/tag274.xml><?xml version="1.0" encoding="utf-8"?>
<p:tagLst xmlns:p="http://schemas.openxmlformats.org/presentationml/2006/main">
  <p:tag name="KSO_WM_SLIDE_BACKGROUND_TYPE" val="navigation"/>
</p:tagLst>
</file>

<file path=ppt/tags/tag275.xml><?xml version="1.0" encoding="utf-8"?>
<p:tagLst xmlns:p="http://schemas.openxmlformats.org/presentationml/2006/main">
  <p:tag name="KSO_WM_SLIDE_BACKGROUND_TYPE" val="navigation"/>
</p:tagLst>
</file>

<file path=ppt/tags/tag276.xml><?xml version="1.0" encoding="utf-8"?>
<p:tagLst xmlns:p="http://schemas.openxmlformats.org/presentationml/2006/main">
  <p:tag name="KSO_WM_SLIDE_BACKGROUND_TYPE" val="navigation"/>
</p:tagLst>
</file>

<file path=ppt/tags/tag277.xml><?xml version="1.0" encoding="utf-8"?>
<p:tagLst xmlns:p="http://schemas.openxmlformats.org/presentationml/2006/main">
  <p:tag name="KSO_WM_SLIDE_BACKGROUND_TYPE" val="navigation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f506a58252c44ef7a1119d1041a0ae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899cd9ca90c4bf295654c02dd7abd6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1e99da0edcd4ae9812d2b69a624bed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63f9ddd64174d1a8491c079c3350aba"/>
  <p:tag name="KSO_WM_SLIDE_BACKGROUND_TYPE" val="belt"/>
  <p:tag name="KSO_WM_UNIT_TEXT_FILL_FORE_SCHEMECOLOR_INDEX_BRIGHTNESS" val="0"/>
  <p:tag name="KSO_WM_UNIT_TEXT_FILL_FORE_SCHEMECOLOR_INDEX" val="14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2"/>
  <p:tag name="KSO_WM_UNIT_TEXT_FILL_TYPE" val="1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39607cee408e443ab6b02579d4123b2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440d331f1f7477d84af37ecee53f73f"/>
  <p:tag name="KSO_WM_SLIDE_BACKGROUND_TYPE" val="belt"/>
  <p:tag name="KSO_WM_UNIT_TEXT_FILL_FORE_SCHEMECOLOR_INDEX_BRIGHTNESS" val="0"/>
  <p:tag name="KSO_WM_UNIT_TEXT_FILL_FORE_SCHEMECOLOR_INDEX" val="14"/>
  <p:tag name="KSO_WM_UNIT_TEXT_FILL_TYPE" val="1"/>
</p:tagLst>
</file>

<file path=ppt/tags/tag281.xml><?xml version="1.0" encoding="utf-8"?>
<p:tagLst xmlns:p="http://schemas.openxmlformats.org/presentationml/2006/main">
  <p:tag name="KSO_WM_SLIDE_BACKGROUND_TYPE" val="belt"/>
</p:tagLst>
</file>

<file path=ppt/tags/tag282.xml><?xml version="1.0" encoding="utf-8"?>
<p:tagLst xmlns:p="http://schemas.openxmlformats.org/presentationml/2006/main">
  <p:tag name="KSO_WM_SLIDE_BACKGROUND_TYPE" val="belt"/>
</p:tagLst>
</file>

<file path=ppt/tags/tag283.xml><?xml version="1.0" encoding="utf-8"?>
<p:tagLst xmlns:p="http://schemas.openxmlformats.org/presentationml/2006/main">
  <p:tag name="KSO_WM_SLIDE_BACKGROUND_TYPE" val="belt"/>
</p:tagLst>
</file>

<file path=ppt/tags/tag284.xml><?xml version="1.0" encoding="utf-8"?>
<p:tagLst xmlns:p="http://schemas.openxmlformats.org/presentationml/2006/main">
  <p:tag name="KSO_WM_SLIDE_BACKGROUND_TYPE" val="belt"/>
</p:tagLst>
</file>

<file path=ppt/tags/tag285.xml><?xml version="1.0" encoding="utf-8"?>
<p:tagLst xmlns:p="http://schemas.openxmlformats.org/presentationml/2006/main">
  <p:tag name="KSO_WM_SLIDE_BACKGROUND_TYPE" val="belt"/>
</p:tagLst>
</file>

<file path=ppt/tags/tag286.xml><?xml version="1.0" encoding="utf-8"?>
<p:tagLst xmlns:p="http://schemas.openxmlformats.org/presentationml/2006/main">
  <p:tag name="KSO_WM_TEMPLATE_CATEGORY" val="custom"/>
  <p:tag name="KSO_WM_TEMPLATE_INDEX" val="20215907"/>
</p:tagLst>
</file>

<file path=ppt/tags/tag287.xml><?xml version="1.0" encoding="utf-8"?>
<p:tagLst xmlns:p="http://schemas.openxmlformats.org/presentationml/2006/main">
  <p:tag name="KSO_WM_TEMPLATE_CATEGORY" val="custom"/>
  <p:tag name="KSO_WM_TEMPLATE_INDEX" val="20215907"/>
</p:tagLst>
</file>

<file path=ppt/tags/tag2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907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7_1*i*3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DEC_AREA_ID" val="2560d21c9d404a70aace7aa01dbe03f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cd4f30fad7437883a0f37513ecd957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2"/>
  <p:tag name="KSO_WM_UNIT_TEXT_FILL_TYPE" val="1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cda1e6ac3afc49aea248a063e26c722f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76"/>
  <p:tag name="KSO_WM_TEMPLATE_ASSEMBLE_GROUPID" val="5fb48e2830a0f79ad1c7ba84"/>
</p:tagLst>
</file>

<file path=ppt/tags/tag2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9f460005641549b3a4cef09bcd322280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76"/>
  <p:tag name="KSO_WM_TEMPLATE_ASSEMBLE_GROUPID" val="5fb48e2830a0f79ad1c7ba84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2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6"/>
  <p:tag name="KSO_WM_UNIT_DEC_AREA_ID" val="38fe3dfaadc74454b8d0de712d2dfa81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85a4b023245feb598fc8bbdab06f4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b44260474fc04949bb2d09c08c4e88b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24fbb846b6486cbabb8088fdb7094a"/>
  <p:tag name="KSO_WM_UNIT_TEXT_FILL_FORE_SCHEMECOLOR_INDEX_BRIGHTNESS" val="0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8fb4cd8a9f60439585f9b08c1c0036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2614f41311049ccb2e76c64c183469c"/>
  <p:tag name="KSO_WM_UNIT_TEXT_FILL_FORE_SCHEMECOLOR_INDEX_BRIGHTNESS" val="0"/>
  <p:tag name="KSO_WM_UNIT_TEXT_FILL_FORE_SCHEMECOLOR_INDEX" val="14"/>
  <p:tag name="KSO_WM_UNIT_TEXT_FILL_TYPE" val="1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751d4c8cea074ed8abc4b72f6e94f71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d4b75220e624f529a3e90a917186382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5b"/>
  <p:tag name="KSO_WM_TEMPLATE_ASSEMBLE_GROUPID" val="5fb48e2830a0f79ad1c7ba84"/>
</p:tagLst>
</file>

<file path=ppt/tags/tag3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2e425803827f44238e076d706b718a42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d4b75220e624f529a3e90a917186382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5b"/>
  <p:tag name="KSO_WM_TEMPLATE_ASSEMBLE_GROUPID" val="5fb48e2830a0f79ad1c7ba84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2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6"/>
  <p:tag name="KSO_WM_UNIT_DEC_AREA_ID" val="55111a85f15c4434a43aa912be7d29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6b49e11f55944a2ad2ad5b6c1439e90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d41d7adc8f42471fb8cdaf5e36e7387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3d6232900294143bddaed46ae9b827c"/>
  <p:tag name="KSO_WM_UNIT_TEXT_FILL_FORE_SCHEMECOLOR_INDEX_BRIGHTNESS" val="0"/>
  <p:tag name="KSO_WM_UNIT_TEXT_FILL_FORE_SCHEMECOLOR_INDEX" val="14"/>
  <p:tag name="KSO_WM_UNIT_TEXT_FILL_TYPE" val="1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7_1*i*3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DEC_AREA_ID" val="2560d21c9d404a70aace7aa01dbe03f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cd4f30fad7437883a0f37513ecd957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2"/>
  <p:tag name="KSO_WM_UNIT_TEXT_FILL_TYPE" val="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d9f4e3210b6c46bea4922eb08ed30008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087a966da67426b927de669e334a8d8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9f"/>
  <p:tag name="KSO_WM_TEMPLATE_ASSEMBLE_GROUPID" val="5fb48e2830a0f79ad1c7ba84"/>
</p:tagLst>
</file>

<file path=ppt/tags/tag3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d9f4e3210b6c46bea4922eb08ed30008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087a966da67426b927de669e334a8d8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9f"/>
  <p:tag name="KSO_WM_TEMPLATE_ASSEMBLE_GROUPID" val="5fb48e2830a0f79ad1c7ba84"/>
</p:tagLst>
</file>

<file path=ppt/tags/tag32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1314ae6af67748e69d6b229f6c2a5982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087a966da67426b927de669e334a8d8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9f"/>
  <p:tag name="KSO_WM_TEMPLATE_ASSEMBLE_GROUPID" val="5fb48e2830a0f79ad1c7ba84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324.xml><?xml version="1.0" encoding="utf-8"?>
<p:tagLst xmlns:p="http://schemas.openxmlformats.org/presentationml/2006/main">
  <p:tag name="KSO_WM_SLIDE_BACKGROUND_TYPE" val="general"/>
</p:tagLst>
</file>

<file path=ppt/tags/tag325.xml><?xml version="1.0" encoding="utf-8"?>
<p:tagLst xmlns:p="http://schemas.openxmlformats.org/presentationml/2006/main">
  <p:tag name="KSO_WM_SLIDE_BACKGROUND_TYPE" val="general"/>
</p:tagLst>
</file>

<file path=ppt/tags/tag326.xml><?xml version="1.0" encoding="utf-8"?>
<p:tagLst xmlns:p="http://schemas.openxmlformats.org/presentationml/2006/main">
  <p:tag name="KSO_WM_SLIDE_BACKGROUND_TYPE" val="general"/>
</p:tagLst>
</file>

<file path=ppt/tags/tag327.xml><?xml version="1.0" encoding="utf-8"?>
<p:tagLst xmlns:p="http://schemas.openxmlformats.org/presentationml/2006/main">
  <p:tag name="KSO_WM_SLIDE_BACKGROUND_TYPE" val="general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0413fd9e81b04bb193e92a6fd309972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f5ef0d4253548f8b9c7e861f3fffdc5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b90beff9c4d14539b09d1153a937d0d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c96cd36dd4e49ed882ef3d4d90e4a39"/>
  <p:tag name="KSO_WM_SLIDE_BACKGROUND_TYPE" val="frame"/>
  <p:tag name="KSO_WM_UNIT_TEXT_FILL_FORE_SCHEMECOLOR_INDEX_BRIGHTNESS" val="0"/>
  <p:tag name="KSO_WM_UNIT_TEXT_FILL_FORE_SCHEMECOLOR_INDEX" val="14"/>
  <p:tag name="KSO_WM_UNIT_TEXT_FILL_TYPE" val="1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1314ae6af67748e69d6b229f6c2a5982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087a966da67426b927de669e334a8d8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9f"/>
  <p:tag name="KSO_WM_TEMPLATE_ASSEMBLE_GROUPID" val="5fb48e2830a0f79ad1c7ba84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1347bef713ff4bb1953767fd3259d78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ba206bda8543419a3d849b4c3773be"/>
  <p:tag name="KSO_WM_SLIDE_BACKGROUND_TYPE" val="frame"/>
  <p:tag name="KSO_WM_UNIT_TEXT_FILL_FORE_SCHEMECOLOR_INDEX_BRIGHTNESS" val="0"/>
  <p:tag name="KSO_WM_UNIT_TEXT_FILL_FORE_SCHEMECOLOR_INDEX" val="14"/>
  <p:tag name="KSO_WM_UNIT_TEXT_FILL_TYPE" val="1"/>
</p:tagLst>
</file>

<file path=ppt/tags/tag331.xml><?xml version="1.0" encoding="utf-8"?>
<p:tagLst xmlns:p="http://schemas.openxmlformats.org/presentationml/2006/main">
  <p:tag name="KSO_WM_SLIDE_BACKGROUND_TYPE" val="frame"/>
</p:tagLst>
</file>

<file path=ppt/tags/tag332.xml><?xml version="1.0" encoding="utf-8"?>
<p:tagLst xmlns:p="http://schemas.openxmlformats.org/presentationml/2006/main">
  <p:tag name="KSO_WM_SLIDE_BACKGROUND_TYPE" val="frame"/>
</p:tagLst>
</file>

<file path=ppt/tags/tag333.xml><?xml version="1.0" encoding="utf-8"?>
<p:tagLst xmlns:p="http://schemas.openxmlformats.org/presentationml/2006/main">
  <p:tag name="KSO_WM_SLIDE_BACKGROUND_TYPE" val="frame"/>
</p:tagLst>
</file>

<file path=ppt/tags/tag334.xml><?xml version="1.0" encoding="utf-8"?>
<p:tagLst xmlns:p="http://schemas.openxmlformats.org/presentationml/2006/main">
  <p:tag name="KSO_WM_SLIDE_BACKGROUND_TYPE" val="frame"/>
</p:tagLst>
</file>

<file path=ppt/tags/tag335.xml><?xml version="1.0" encoding="utf-8"?>
<p:tagLst xmlns:p="http://schemas.openxmlformats.org/presentationml/2006/main">
  <p:tag name="KSO_WM_SLIDE_BACKGROUND_TYPE" val="frame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2e557d81478841788f2390dee3957f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7fbea29555403d9ab1fc4e551dcce8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65cf937dce841858973b39652e31e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65a756fde04cee9a5ea35eab7c81ae"/>
  <p:tag name="KSO_WM_SLIDE_BACKGROUND_TYPE" val="leftRight"/>
  <p:tag name="KSO_WM_UNIT_TEXT_FILL_FORE_SCHEMECOLOR_INDEX_BRIGHTNESS" val="0"/>
  <p:tag name="KSO_WM_UNIT_TEXT_FILL_FORE_SCHEMECOLOR_INDEX" val="14"/>
  <p:tag name="KSO_WM_UNIT_TEXT_FILL_TYPE" val="1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00cfd81f29a344c6884658430044a0b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677acd9bce40078eb2296abaef99e6"/>
  <p:tag name="KSO_WM_SLIDE_BACKGROUND_TYPE" val="leftRight"/>
  <p:tag name="KSO_WM_UNIT_TEXT_FILL_FORE_SCHEMECOLOR_INDEX_BRIGHTNESS" val="0"/>
  <p:tag name="KSO_WM_UNIT_TEXT_FILL_FORE_SCHEMECOLOR_INDEX" val="14"/>
  <p:tag name="KSO_WM_UNIT_TEXT_FILL_TYPE" val="1"/>
</p:tagLst>
</file>

<file path=ppt/tags/tag339.xml><?xml version="1.0" encoding="utf-8"?>
<p:tagLst xmlns:p="http://schemas.openxmlformats.org/presentationml/2006/main">
  <p:tag name="KSO_WM_SLIDE_BACKGROUND_TYPE" val="leftRight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340.xml><?xml version="1.0" encoding="utf-8"?>
<p:tagLst xmlns:p="http://schemas.openxmlformats.org/presentationml/2006/main">
  <p:tag name="KSO_WM_SLIDE_BACKGROUND_TYPE" val="leftRight"/>
</p:tagLst>
</file>

<file path=ppt/tags/tag341.xml><?xml version="1.0" encoding="utf-8"?>
<p:tagLst xmlns:p="http://schemas.openxmlformats.org/presentationml/2006/main">
  <p:tag name="KSO_WM_SLIDE_BACKGROUND_TYPE" val="leftRight"/>
</p:tagLst>
</file>

<file path=ppt/tags/tag342.xml><?xml version="1.0" encoding="utf-8"?>
<p:tagLst xmlns:p="http://schemas.openxmlformats.org/presentationml/2006/main">
  <p:tag name="KSO_WM_SLIDE_BACKGROUND_TYPE" val="leftRight"/>
</p:tagLst>
</file>

<file path=ppt/tags/tag343.xml><?xml version="1.0" encoding="utf-8"?>
<p:tagLst xmlns:p="http://schemas.openxmlformats.org/presentationml/2006/main">
  <p:tag name="KSO_WM_SLIDE_BACKGROUND_TYPE" val="leftRight"/>
</p:tagLst>
</file>

<file path=ppt/tags/tag344.xml><?xml version="1.0" encoding="utf-8"?>
<p:tagLst xmlns:p="http://schemas.openxmlformats.org/presentationml/2006/main">
  <p:tag name="KSO_WM_SLIDE_BACKGROUND_TYPE" val="leftRight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1145509aad0a41e9959c705fe60bf65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adb7a0e5ac14b18ab5d8f646b59fadb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af1434105734b819d4f2aa3924022f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319824682f54ce7b1e4bd02edcc638b"/>
  <p:tag name="KSO_WM_SLIDE_BACKGROUND_TYPE" val="topBottom"/>
  <p:tag name="KSO_WM_UNIT_TEXT_FILL_FORE_SCHEMECOLOR_INDEX_BRIGHTNESS" val="0"/>
  <p:tag name="KSO_WM_UNIT_TEXT_FILL_FORE_SCHEMECOLOR_INDEX" val="14"/>
  <p:tag name="KSO_WM_UNIT_TEXT_FILL_TYPE" val="1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3ce4f8489df9473db6eb35050ad3c22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27330a6c4d94618aedbb65e39d44d72"/>
  <p:tag name="KSO_WM_SLIDE_BACKGROUND_TYPE" val="topBottom"/>
  <p:tag name="KSO_WM_UNIT_TEXT_FILL_FORE_SCHEMECOLOR_INDEX_BRIGHTNESS" val="0"/>
  <p:tag name="KSO_WM_UNIT_TEXT_FILL_FORE_SCHEMECOLOR_INDEX" val="14"/>
  <p:tag name="KSO_WM_UNIT_TEXT_FILL_TYPE" val="1"/>
</p:tagLst>
</file>

<file path=ppt/tags/tag348.xml><?xml version="1.0" encoding="utf-8"?>
<p:tagLst xmlns:p="http://schemas.openxmlformats.org/presentationml/2006/main">
  <p:tag name="KSO_WM_SLIDE_BACKGROUND_TYPE" val="topBottom"/>
</p:tagLst>
</file>

<file path=ppt/tags/tag349.xml><?xml version="1.0" encoding="utf-8"?>
<p:tagLst xmlns:p="http://schemas.openxmlformats.org/presentationml/2006/main">
  <p:tag name="KSO_WM_SLIDE_BACKGROUND_TYPE" val="topBottom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350.xml><?xml version="1.0" encoding="utf-8"?>
<p:tagLst xmlns:p="http://schemas.openxmlformats.org/presentationml/2006/main">
  <p:tag name="KSO_WM_SLIDE_BACKGROUND_TYPE" val="topBottom"/>
</p:tagLst>
</file>

<file path=ppt/tags/tag351.xml><?xml version="1.0" encoding="utf-8"?>
<p:tagLst xmlns:p="http://schemas.openxmlformats.org/presentationml/2006/main">
  <p:tag name="KSO_WM_SLIDE_BACKGROUND_TYPE" val="topBottom"/>
</p:tagLst>
</file>

<file path=ppt/tags/tag352.xml><?xml version="1.0" encoding="utf-8"?>
<p:tagLst xmlns:p="http://schemas.openxmlformats.org/presentationml/2006/main">
  <p:tag name="KSO_WM_SLIDE_BACKGROUND_TYPE" val="topBottom"/>
</p:tagLst>
</file>

<file path=ppt/tags/tag353.xml><?xml version="1.0" encoding="utf-8"?>
<p:tagLst xmlns:p="http://schemas.openxmlformats.org/presentationml/2006/main">
  <p:tag name="KSO_WM_SLIDE_BACKGROUND_TYPE" val="topBottom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1369566183f54887976763d4750257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ddfe45b2b62445ab80c4b64961a8959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dd14bcc33054ca68b0fee560f6e06f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337aac5cf4c4b4f9a4d689841ea1626"/>
  <p:tag name="KSO_WM_SLIDE_BACKGROUND_TYPE" val="bottomTop"/>
  <p:tag name="KSO_WM_UNIT_TEXT_FILL_FORE_SCHEMECOLOR_INDEX_BRIGHTNESS" val="0"/>
  <p:tag name="KSO_WM_UNIT_TEXT_FILL_FORE_SCHEMECOLOR_INDEX" val="14"/>
  <p:tag name="KSO_WM_UNIT_TEXT_FILL_TYPE" val="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e5c49e25fd6a452682ddd9af102c031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569fb025f734dd2a06a6b7c7943191e"/>
  <p:tag name="KSO_WM_SLIDE_BACKGROUND_TYPE" val="bottomTop"/>
  <p:tag name="KSO_WM_UNIT_TEXT_FILL_FORE_SCHEMECOLOR_INDEX_BRIGHTNESS" val="0"/>
  <p:tag name="KSO_WM_UNIT_TEXT_FILL_FORE_SCHEMECOLOR_INDEX" val="14"/>
  <p:tag name="KSO_WM_UNIT_TEXT_FILL_TYPE" val="1"/>
</p:tagLst>
</file>

<file path=ppt/tags/tag357.xml><?xml version="1.0" encoding="utf-8"?>
<p:tagLst xmlns:p="http://schemas.openxmlformats.org/presentationml/2006/main">
  <p:tag name="KSO_WM_SLIDE_BACKGROUND_TYPE" val="bottomTop"/>
</p:tagLst>
</file>

<file path=ppt/tags/tag358.xml><?xml version="1.0" encoding="utf-8"?>
<p:tagLst xmlns:p="http://schemas.openxmlformats.org/presentationml/2006/main">
  <p:tag name="KSO_WM_SLIDE_BACKGROUND_TYPE" val="bottomTop"/>
</p:tagLst>
</file>

<file path=ppt/tags/tag359.xml><?xml version="1.0" encoding="utf-8"?>
<p:tagLst xmlns:p="http://schemas.openxmlformats.org/presentationml/2006/main">
  <p:tag name="KSO_WM_SLIDE_BACKGROUND_TYPE" val="bottomTop"/>
</p:tagLst>
</file>

<file path=ppt/tags/tag36.xml><?xml version="1.0" encoding="utf-8"?>
<p:tagLst xmlns:p="http://schemas.openxmlformats.org/presentationml/2006/main">
  <p:tag name="KSO_WM_SLIDE_BACKGROUND_TYPE" val="general"/>
</p:tagLst>
</file>

<file path=ppt/tags/tag360.xml><?xml version="1.0" encoding="utf-8"?>
<p:tagLst xmlns:p="http://schemas.openxmlformats.org/presentationml/2006/main">
  <p:tag name="KSO_WM_SLIDE_BACKGROUND_TYPE" val="bottomTop"/>
</p:tagLst>
</file>

<file path=ppt/tags/tag361.xml><?xml version="1.0" encoding="utf-8"?>
<p:tagLst xmlns:p="http://schemas.openxmlformats.org/presentationml/2006/main">
  <p:tag name="KSO_WM_SLIDE_BACKGROUND_TYPE" val="bottomTop"/>
</p:tagLst>
</file>

<file path=ppt/tags/tag362.xml><?xml version="1.0" encoding="utf-8"?>
<p:tagLst xmlns:p="http://schemas.openxmlformats.org/presentationml/2006/main">
  <p:tag name="KSO_WM_SLIDE_BACKGROUND_TYPE" val="bottomTop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76d14504f7a04da4b265118115de09f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9e1bd03724b46e7bda8fa5fd6f13042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d11a23b8338840fe857f5f2a5ef0771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430d2bbfc4728891e62deff2a719d"/>
  <p:tag name="KSO_WM_SLIDE_BACKGROUND_TYPE" val="navigation"/>
  <p:tag name="KSO_WM_UNIT_TEXT_FILL_FORE_SCHEMECOLOR_INDEX_BRIGHTNESS" val="0"/>
  <p:tag name="KSO_WM_UNIT_TEXT_FILL_FORE_SCHEMECOLOR_INDEX" val="14"/>
  <p:tag name="KSO_WM_UNIT_TEXT_FILL_TYPE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9400efa82aa4d24a274d0d9814c6c1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91f5eedc8d249c2a31e5c06c1bf3711"/>
  <p:tag name="KSO_WM_SLIDE_BACKGROUND_TYPE" val="navigation"/>
  <p:tag name="KSO_WM_UNIT_TEXT_FILL_FORE_SCHEMECOLOR_INDEX_BRIGHTNESS" val="0"/>
  <p:tag name="KSO_WM_UNIT_TEXT_FILL_FORE_SCHEMECOLOR_INDEX" val="14"/>
  <p:tag name="KSO_WM_UNIT_TEXT_FILL_TYPE" val="1"/>
</p:tagLst>
</file>

<file path=ppt/tags/tag366.xml><?xml version="1.0" encoding="utf-8"?>
<p:tagLst xmlns:p="http://schemas.openxmlformats.org/presentationml/2006/main">
  <p:tag name="KSO_WM_SLIDE_BACKGROUND_TYPE" val="navigation"/>
</p:tagLst>
</file>

<file path=ppt/tags/tag367.xml><?xml version="1.0" encoding="utf-8"?>
<p:tagLst xmlns:p="http://schemas.openxmlformats.org/presentationml/2006/main">
  <p:tag name="KSO_WM_SLIDE_BACKGROUND_TYPE" val="navigation"/>
</p:tagLst>
</file>

<file path=ppt/tags/tag368.xml><?xml version="1.0" encoding="utf-8"?>
<p:tagLst xmlns:p="http://schemas.openxmlformats.org/presentationml/2006/main">
  <p:tag name="KSO_WM_SLIDE_BACKGROUND_TYPE" val="navigation"/>
</p:tagLst>
</file>

<file path=ppt/tags/tag369.xml><?xml version="1.0" encoding="utf-8"?>
<p:tagLst xmlns:p="http://schemas.openxmlformats.org/presentationml/2006/main">
  <p:tag name="KSO_WM_SLIDE_BACKGROUND_TYPE" val="navigation"/>
</p:tagLst>
</file>

<file path=ppt/tags/tag37.xml><?xml version="1.0" encoding="utf-8"?>
<p:tagLst xmlns:p="http://schemas.openxmlformats.org/presentationml/2006/main">
  <p:tag name="KSO_WM_SLIDE_BACKGROUND_TYPE" val="general"/>
</p:tagLst>
</file>

<file path=ppt/tags/tag370.xml><?xml version="1.0" encoding="utf-8"?>
<p:tagLst xmlns:p="http://schemas.openxmlformats.org/presentationml/2006/main">
  <p:tag name="KSO_WM_SLIDE_BACKGROUND_TYPE" val="navigation"/>
</p:tagLst>
</file>

<file path=ppt/tags/tag371.xml><?xml version="1.0" encoding="utf-8"?>
<p:tagLst xmlns:p="http://schemas.openxmlformats.org/presentationml/2006/main">
  <p:tag name="KSO_WM_SLIDE_BACKGROUND_TYPE" val="navigation"/>
</p:tagLst>
</file>

<file path=ppt/tags/tag372.xml><?xml version="1.0" encoding="utf-8"?>
<p:tagLst xmlns:p="http://schemas.openxmlformats.org/presentationml/2006/main">
  <p:tag name="KSO_WM_SLIDE_BACKGROUND_TYPE" val="navigation"/>
</p:tagLst>
</file>

<file path=ppt/tags/tag373.xml><?xml version="1.0" encoding="utf-8"?>
<p:tagLst xmlns:p="http://schemas.openxmlformats.org/presentationml/2006/main">
  <p:tag name="KSO_WM_SLIDE_BACKGROUND_TYPE" val="navigation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f506a58252c44ef7a1119d1041a0ae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899cd9ca90c4bf295654c02dd7abd6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1e99da0edcd4ae9812d2b69a624bed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63f9ddd64174d1a8491c079c3350aba"/>
  <p:tag name="KSO_WM_SLIDE_BACKGROUND_TYPE" val="belt"/>
  <p:tag name="KSO_WM_UNIT_TEXT_FILL_FORE_SCHEMECOLOR_INDEX_BRIGHTNESS" val="0"/>
  <p:tag name="KSO_WM_UNIT_TEXT_FILL_FORE_SCHEMECOLOR_INDEX" val="14"/>
  <p:tag name="KSO_WM_UNIT_TEXT_FILL_TYPE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39607cee408e443ab6b02579d4123b2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440d331f1f7477d84af37ecee53f73f"/>
  <p:tag name="KSO_WM_SLIDE_BACKGROUND_TYPE" val="belt"/>
  <p:tag name="KSO_WM_UNIT_TEXT_FILL_FORE_SCHEMECOLOR_INDEX_BRIGHTNESS" val="0"/>
  <p:tag name="KSO_WM_UNIT_TEXT_FILL_FORE_SCHEMECOLOR_INDEX" val="14"/>
  <p:tag name="KSO_WM_UNIT_TEXT_FILL_TYPE" val="1"/>
</p:tagLst>
</file>

<file path=ppt/tags/tag377.xml><?xml version="1.0" encoding="utf-8"?>
<p:tagLst xmlns:p="http://schemas.openxmlformats.org/presentationml/2006/main">
  <p:tag name="KSO_WM_SLIDE_BACKGROUND_TYPE" val="belt"/>
</p:tagLst>
</file>

<file path=ppt/tags/tag378.xml><?xml version="1.0" encoding="utf-8"?>
<p:tagLst xmlns:p="http://schemas.openxmlformats.org/presentationml/2006/main">
  <p:tag name="KSO_WM_SLIDE_BACKGROUND_TYPE" val="belt"/>
</p:tagLst>
</file>

<file path=ppt/tags/tag379.xml><?xml version="1.0" encoding="utf-8"?>
<p:tagLst xmlns:p="http://schemas.openxmlformats.org/presentationml/2006/main">
  <p:tag name="KSO_WM_SLIDE_BACKGROUND_TYPE" val="belt"/>
</p:tagLst>
</file>

<file path=ppt/tags/tag38.xml><?xml version="1.0" encoding="utf-8"?>
<p:tagLst xmlns:p="http://schemas.openxmlformats.org/presentationml/2006/main">
  <p:tag name="KSO_WM_SLIDE_BACKGROUND_TYPE" val="general"/>
</p:tagLst>
</file>

<file path=ppt/tags/tag380.xml><?xml version="1.0" encoding="utf-8"?>
<p:tagLst xmlns:p="http://schemas.openxmlformats.org/presentationml/2006/main">
  <p:tag name="KSO_WM_SLIDE_BACKGROUND_TYPE" val="belt"/>
</p:tagLst>
</file>

<file path=ppt/tags/tag381.xml><?xml version="1.0" encoding="utf-8"?>
<p:tagLst xmlns:p="http://schemas.openxmlformats.org/presentationml/2006/main">
  <p:tag name="KSO_WM_SLIDE_BACKGROUND_TYPE" val="belt"/>
</p:tagLst>
</file>

<file path=ppt/tags/tag382.xml><?xml version="1.0" encoding="utf-8"?>
<p:tagLst xmlns:p="http://schemas.openxmlformats.org/presentationml/2006/main">
  <p:tag name="KSO_WM_TEMPLATE_CATEGORY" val="custom"/>
  <p:tag name="KSO_WM_TEMPLATE_INDEX" val="20215907"/>
</p:tagLst>
</file>

<file path=ppt/tags/tag383.xml><?xml version="1.0" encoding="utf-8"?>
<p:tagLst xmlns:p="http://schemas.openxmlformats.org/presentationml/2006/main">
  <p:tag name="KSO_WM_TEMPLATE_CATEGORY" val="custom"/>
  <p:tag name="KSO_WM_TEMPLATE_INDEX" val="20215907"/>
</p:tagLst>
</file>

<file path=ppt/tags/tag38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907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7_1*i*3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DEC_AREA_ID" val="2560d21c9d404a70aace7aa01dbe03f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cd4f30fad7437883a0f37513ecd957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2"/>
  <p:tag name="KSO_WM_UNIT_TEXT_FILL_TYPE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SLIDE_BACKGROUND_TYPE" val="general"/>
</p:tagLst>
</file>

<file path=ppt/tags/tag3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cda1e6ac3afc49aea248a063e26c722f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76"/>
  <p:tag name="KSO_WM_TEMPLATE_ASSEMBLE_GROUPID" val="5fb48e2830a0f79ad1c7ba84"/>
</p:tagLst>
</file>

<file path=ppt/tags/tag3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9f460005641549b3a4cef09bcd322280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76"/>
  <p:tag name="KSO_WM_TEMPLATE_ASSEMBLE_GROUPID" val="5fb48e2830a0f79ad1c7ba84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2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6"/>
  <p:tag name="KSO_WM_UNIT_DEC_AREA_ID" val="38fe3dfaadc74454b8d0de712d2dfa81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6085a4b023245feb598fc8bbdab06f4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b44260474fc04949bb2d09c08c4e88b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24fbb846b6486cbabb8088fdb7094a"/>
  <p:tag name="KSO_WM_UNIT_TEXT_FILL_FORE_SCHEMECOLOR_INDEX_BRIGHTNESS" val="0"/>
  <p:tag name="KSO_WM_UNIT_TEXT_FILL_FORE_SCHEMECOLOR_INDEX" val="14"/>
  <p:tag name="KSO_WM_UNIT_TEXT_FILL_TYPE" val="1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8fb4cd8a9f60439585f9b08c1c0036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2614f41311049ccb2e76c64c183469c"/>
  <p:tag name="KSO_WM_UNIT_TEXT_FILL_FORE_SCHEMECOLOR_INDEX_BRIGHTNESS" val="0"/>
  <p:tag name="KSO_WM_UNIT_TEXT_FILL_FORE_SCHEMECOLOR_INDEX" val="14"/>
  <p:tag name="KSO_WM_UNIT_TEXT_FILL_TYPE" val="1"/>
</p:tagLst>
</file>

<file path=ppt/tags/tag3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751d4c8cea074ed8abc4b72f6e94f71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d4b75220e624f529a3e90a917186382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5b"/>
  <p:tag name="KSO_WM_TEMPLATE_ASSEMBLE_GROUPID" val="5fb48e2830a0f79ad1c7ba84"/>
</p:tagLst>
</file>

<file path=ppt/tags/tag3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2e425803827f44238e076d706b718a42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d4b75220e624f529a3e90a917186382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5b"/>
  <p:tag name="KSO_WM_TEMPLATE_ASSEMBLE_GROUPID" val="5fb48e2830a0f79ad1c7ba84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0413fd9e81b04bb193e92a6fd309972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f5ef0d4253548f8b9c7e861f3fffdc5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2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6"/>
  <p:tag name="KSO_WM_UNIT_DEC_AREA_ID" val="55111a85f15c4434a43aa912be7d2924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6b49e11f55944a2ad2ad5b6c1439e90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d41d7adc8f42471fb8cdaf5e36e7387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3d6232900294143bddaed46ae9b827c"/>
  <p:tag name="KSO_WM_UNIT_TEXT_FILL_FORE_SCHEMECOLOR_INDEX_BRIGHTNESS" val="0"/>
  <p:tag name="KSO_WM_UNIT_TEXT_FILL_FORE_SCHEMECOLOR_INDEX" val="14"/>
  <p:tag name="KSO_WM_UNIT_TEXT_FILL_TYPE" val="1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b90beff9c4d14539b09d1153a937d0d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c96cd36dd4e49ed882ef3d4d90e4a39"/>
  <p:tag name="KSO_WM_SLIDE_BACKGROUND_TYPE" val="frame"/>
  <p:tag name="KSO_WM_UNIT_TEXT_FILL_FORE_SCHEMECOLOR_INDEX_BRIGHTNESS" val="0"/>
  <p:tag name="KSO_WM_UNIT_TEXT_FILL_FORE_SCHEMECOLOR_INDEX" val="14"/>
  <p:tag name="KSO_WM_UNIT_TEXT_FILL_TYPE" val="1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7_1*i*3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DEC_AREA_ID" val="2560d21c9d404a70aace7aa01dbe03f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cd4f30fad7437883a0f37513ecd957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2"/>
  <p:tag name="KSO_WM_UNIT_TEXT_FILL_TYPE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4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d9f4e3210b6c46bea4922eb08ed30008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087a966da67426b927de669e334a8d8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9f"/>
  <p:tag name="KSO_WM_TEMPLATE_ASSEMBLE_GROUPID" val="5fb48e2830a0f79ad1c7ba84"/>
</p:tagLst>
</file>

<file path=ppt/tags/tag417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1314ae6af67748e69d6b229f6c2a5982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087a966da67426b927de669e334a8d8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9f"/>
  <p:tag name="KSO_WM_TEMPLATE_ASSEMBLE_GROUPID" val="5fb48e2830a0f79ad1c7ba84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SLIDE_BACKGROUND_TYPE" val="general"/>
  <p:tag name="KSO_WM_UNIT_TEXT_FILL_FORE_SCHEMECOLOR_INDEX_BRIGHTNESS" val="0"/>
  <p:tag name="KSO_WM_UNIT_TEXT_FILL_FORE_SCHEMECOLOR_INDEX" val="14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1347bef713ff4bb1953767fd3259d78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ba206bda8543419a3d849b4c3773be"/>
  <p:tag name="KSO_WM_SLIDE_BACKGROUND_TYPE" val="frame"/>
  <p:tag name="KSO_WM_UNIT_TEXT_FILL_FORE_SCHEMECOLOR_INDEX_BRIGHTNESS" val="0"/>
  <p:tag name="KSO_WM_UNIT_TEXT_FILL_FORE_SCHEMECOLOR_INDEX" val="14"/>
  <p:tag name="KSO_WM_UNIT_TEXT_FILL_TYPE" val="1"/>
</p:tagLst>
</file>

<file path=ppt/tags/tag420.xml><?xml version="1.0" encoding="utf-8"?>
<p:tagLst xmlns:p="http://schemas.openxmlformats.org/presentationml/2006/main">
  <p:tag name="KSO_WM_SLIDE_BACKGROUND_TYPE" val="general"/>
</p:tagLst>
</file>

<file path=ppt/tags/tag421.xml><?xml version="1.0" encoding="utf-8"?>
<p:tagLst xmlns:p="http://schemas.openxmlformats.org/presentationml/2006/main">
  <p:tag name="KSO_WM_SLIDE_BACKGROUND_TYPE" val="general"/>
</p:tagLst>
</file>

<file path=ppt/tags/tag422.xml><?xml version="1.0" encoding="utf-8"?>
<p:tagLst xmlns:p="http://schemas.openxmlformats.org/presentationml/2006/main">
  <p:tag name="KSO_WM_SLIDE_BACKGROUND_TYPE" val="general"/>
</p:tagLst>
</file>

<file path=ppt/tags/tag423.xml><?xml version="1.0" encoding="utf-8"?>
<p:tagLst xmlns:p="http://schemas.openxmlformats.org/presentationml/2006/main">
  <p:tag name="KSO_WM_SLIDE_BACKGROUND_TYPE" val="general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0413fd9e81b04bb193e92a6fd309972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f5ef0d4253548f8b9c7e861f3fffdc5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b90beff9c4d14539b09d1153a937d0d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c96cd36dd4e49ed882ef3d4d90e4a39"/>
  <p:tag name="KSO_WM_SLIDE_BACKGROUND_TYPE" val="frame"/>
  <p:tag name="KSO_WM_UNIT_TEXT_FILL_FORE_SCHEMECOLOR_INDEX_BRIGHTNESS" val="0"/>
  <p:tag name="KSO_WM_UNIT_TEXT_FILL_FORE_SCHEMECOLOR_INDEX" val="14"/>
  <p:tag name="KSO_WM_UNIT_TEXT_FILL_TYPE" val="1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1347bef713ff4bb1953767fd3259d78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aba206bda8543419a3d849b4c3773be"/>
  <p:tag name="KSO_WM_SLIDE_BACKGROUND_TYPE" val="frame"/>
  <p:tag name="KSO_WM_UNIT_TEXT_FILL_FORE_SCHEMECOLOR_INDEX_BRIGHTNESS" val="0"/>
  <p:tag name="KSO_WM_UNIT_TEXT_FILL_FORE_SCHEMECOLOR_INDEX" val="14"/>
  <p:tag name="KSO_WM_UNIT_TEXT_FILL_TYPE" val="1"/>
</p:tagLst>
</file>

<file path=ppt/tags/tag427.xml><?xml version="1.0" encoding="utf-8"?>
<p:tagLst xmlns:p="http://schemas.openxmlformats.org/presentationml/2006/main">
  <p:tag name="KSO_WM_SLIDE_BACKGROUND_TYPE" val="frame"/>
</p:tagLst>
</file>

<file path=ppt/tags/tag428.xml><?xml version="1.0" encoding="utf-8"?>
<p:tagLst xmlns:p="http://schemas.openxmlformats.org/presentationml/2006/main">
  <p:tag name="KSO_WM_SLIDE_BACKGROUND_TYPE" val="frame"/>
</p:tagLst>
</file>

<file path=ppt/tags/tag429.xml><?xml version="1.0" encoding="utf-8"?>
<p:tagLst xmlns:p="http://schemas.openxmlformats.org/presentationml/2006/main">
  <p:tag name="KSO_WM_SLIDE_BACKGROUND_TYPE" val="frame"/>
</p:tagLst>
</file>

<file path=ppt/tags/tag43.xml><?xml version="1.0" encoding="utf-8"?>
<p:tagLst xmlns:p="http://schemas.openxmlformats.org/presentationml/2006/main">
  <p:tag name="KSO_WM_SLIDE_BACKGROUND_TYPE" val="frame"/>
</p:tagLst>
</file>

<file path=ppt/tags/tag430.xml><?xml version="1.0" encoding="utf-8"?>
<p:tagLst xmlns:p="http://schemas.openxmlformats.org/presentationml/2006/main">
  <p:tag name="KSO_WM_SLIDE_BACKGROUND_TYPE" val="frame"/>
</p:tagLst>
</file>

<file path=ppt/tags/tag431.xml><?xml version="1.0" encoding="utf-8"?>
<p:tagLst xmlns:p="http://schemas.openxmlformats.org/presentationml/2006/main">
  <p:tag name="KSO_WM_SLIDE_BACKGROUND_TYPE" val="frame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2e557d81478841788f2390dee3957f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7fbea29555403d9ab1fc4e551dcce8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65cf937dce841858973b39652e31e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65a756fde04cee9a5ea35eab7c81ae"/>
  <p:tag name="KSO_WM_SLIDE_BACKGROUND_TYPE" val="leftRight"/>
  <p:tag name="KSO_WM_UNIT_TEXT_FILL_FORE_SCHEMECOLOR_INDEX_BRIGHTNESS" val="0"/>
  <p:tag name="KSO_WM_UNIT_TEXT_FILL_FORE_SCHEMECOLOR_INDEX" val="14"/>
  <p:tag name="KSO_WM_UNIT_TEXT_FILL_TYPE" val="1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00cfd81f29a344c6884658430044a0b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677acd9bce40078eb2296abaef99e6"/>
  <p:tag name="KSO_WM_SLIDE_BACKGROUND_TYPE" val="leftRight"/>
  <p:tag name="KSO_WM_UNIT_TEXT_FILL_FORE_SCHEMECOLOR_INDEX_BRIGHTNESS" val="0"/>
  <p:tag name="KSO_WM_UNIT_TEXT_FILL_FORE_SCHEMECOLOR_INDEX" val="14"/>
  <p:tag name="KSO_WM_UNIT_TEXT_FILL_TYPE" val="1"/>
</p:tagLst>
</file>

<file path=ppt/tags/tag435.xml><?xml version="1.0" encoding="utf-8"?>
<p:tagLst xmlns:p="http://schemas.openxmlformats.org/presentationml/2006/main">
  <p:tag name="KSO_WM_SLIDE_BACKGROUND_TYPE" val="leftRight"/>
</p:tagLst>
</file>

<file path=ppt/tags/tag436.xml><?xml version="1.0" encoding="utf-8"?>
<p:tagLst xmlns:p="http://schemas.openxmlformats.org/presentationml/2006/main">
  <p:tag name="KSO_WM_SLIDE_BACKGROUND_TYPE" val="leftRight"/>
</p:tagLst>
</file>

<file path=ppt/tags/tag437.xml><?xml version="1.0" encoding="utf-8"?>
<p:tagLst xmlns:p="http://schemas.openxmlformats.org/presentationml/2006/main">
  <p:tag name="KSO_WM_SLIDE_BACKGROUND_TYPE" val="leftRight"/>
</p:tagLst>
</file>

<file path=ppt/tags/tag438.xml><?xml version="1.0" encoding="utf-8"?>
<p:tagLst xmlns:p="http://schemas.openxmlformats.org/presentationml/2006/main">
  <p:tag name="KSO_WM_SLIDE_BACKGROUND_TYPE" val="leftRight"/>
</p:tagLst>
</file>

<file path=ppt/tags/tag439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frame"/>
</p:tagLst>
</file>

<file path=ppt/tags/tag440.xml><?xml version="1.0" encoding="utf-8"?>
<p:tagLst xmlns:p="http://schemas.openxmlformats.org/presentationml/2006/main">
  <p:tag name="KSO_WM_SLIDE_BACKGROUND_TYPE" val="leftRight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1145509aad0a41e9959c705fe60bf65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adb7a0e5ac14b18ab5d8f646b59fadb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af1434105734b819d4f2aa3924022f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319824682f54ce7b1e4bd02edcc638b"/>
  <p:tag name="KSO_WM_SLIDE_BACKGROUND_TYPE" val="topBottom"/>
  <p:tag name="KSO_WM_UNIT_TEXT_FILL_FORE_SCHEMECOLOR_INDEX_BRIGHTNESS" val="0"/>
  <p:tag name="KSO_WM_UNIT_TEXT_FILL_FORE_SCHEMECOLOR_INDEX" val="14"/>
  <p:tag name="KSO_WM_UNIT_TEXT_FILL_TYPE" val="1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3ce4f8489df9473db6eb35050ad3c22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27330a6c4d94618aedbb65e39d44d72"/>
  <p:tag name="KSO_WM_SLIDE_BACKGROUND_TYPE" val="topBottom"/>
  <p:tag name="KSO_WM_UNIT_TEXT_FILL_FORE_SCHEMECOLOR_INDEX_BRIGHTNESS" val="0"/>
  <p:tag name="KSO_WM_UNIT_TEXT_FILL_FORE_SCHEMECOLOR_INDEX" val="14"/>
  <p:tag name="KSO_WM_UNIT_TEXT_FILL_TYPE" val="1"/>
</p:tagLst>
</file>

<file path=ppt/tags/tag444.xml><?xml version="1.0" encoding="utf-8"?>
<p:tagLst xmlns:p="http://schemas.openxmlformats.org/presentationml/2006/main">
  <p:tag name="KSO_WM_SLIDE_BACKGROUND_TYPE" val="topBottom"/>
</p:tagLst>
</file>

<file path=ppt/tags/tag445.xml><?xml version="1.0" encoding="utf-8"?>
<p:tagLst xmlns:p="http://schemas.openxmlformats.org/presentationml/2006/main">
  <p:tag name="KSO_WM_SLIDE_BACKGROUND_TYPE" val="topBottom"/>
</p:tagLst>
</file>

<file path=ppt/tags/tag446.xml><?xml version="1.0" encoding="utf-8"?>
<p:tagLst xmlns:p="http://schemas.openxmlformats.org/presentationml/2006/main">
  <p:tag name="KSO_WM_SLIDE_BACKGROUND_TYPE" val="topBottom"/>
</p:tagLst>
</file>

<file path=ppt/tags/tag447.xml><?xml version="1.0" encoding="utf-8"?>
<p:tagLst xmlns:p="http://schemas.openxmlformats.org/presentationml/2006/main">
  <p:tag name="KSO_WM_SLIDE_BACKGROUND_TYPE" val="topBottom"/>
</p:tagLst>
</file>

<file path=ppt/tags/tag448.xml><?xml version="1.0" encoding="utf-8"?>
<p:tagLst xmlns:p="http://schemas.openxmlformats.org/presentationml/2006/main">
  <p:tag name="KSO_WM_SLIDE_BACKGROUND_TYPE" val="topBottom"/>
</p:tagLst>
</file>

<file path=ppt/tags/tag449.xml><?xml version="1.0" encoding="utf-8"?>
<p:tagLst xmlns:p="http://schemas.openxmlformats.org/presentationml/2006/main">
  <p:tag name="KSO_WM_SLIDE_BACKGROUND_TYPE" val="topBottom"/>
</p:tagLst>
</file>

<file path=ppt/tags/tag45.xml><?xml version="1.0" encoding="utf-8"?>
<p:tagLst xmlns:p="http://schemas.openxmlformats.org/presentationml/2006/main">
  <p:tag name="KSO_WM_SLIDE_BACKGROUND_TYPE" val="frame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1369566183f54887976763d4750257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ddfe45b2b62445ab80c4b64961a8959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dd14bcc33054ca68b0fee560f6e06f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337aac5cf4c4b4f9a4d689841ea1626"/>
  <p:tag name="KSO_WM_SLIDE_BACKGROUND_TYPE" val="bottomTop"/>
  <p:tag name="KSO_WM_UNIT_TEXT_FILL_FORE_SCHEMECOLOR_INDEX_BRIGHTNESS" val="0"/>
  <p:tag name="KSO_WM_UNIT_TEXT_FILL_FORE_SCHEMECOLOR_INDEX" val="14"/>
  <p:tag name="KSO_WM_UNIT_TEXT_FILL_TYPE" val="1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e5c49e25fd6a452682ddd9af102c031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569fb025f734dd2a06a6b7c7943191e"/>
  <p:tag name="KSO_WM_SLIDE_BACKGROUND_TYPE" val="bottomTop"/>
  <p:tag name="KSO_WM_UNIT_TEXT_FILL_FORE_SCHEMECOLOR_INDEX_BRIGHTNESS" val="0"/>
  <p:tag name="KSO_WM_UNIT_TEXT_FILL_FORE_SCHEMECOLOR_INDEX" val="14"/>
  <p:tag name="KSO_WM_UNIT_TEXT_FILL_TYPE" val="1"/>
</p:tagLst>
</file>

<file path=ppt/tags/tag453.xml><?xml version="1.0" encoding="utf-8"?>
<p:tagLst xmlns:p="http://schemas.openxmlformats.org/presentationml/2006/main">
  <p:tag name="KSO_WM_SLIDE_BACKGROUND_TYPE" val="bottomTop"/>
</p:tagLst>
</file>

<file path=ppt/tags/tag454.xml><?xml version="1.0" encoding="utf-8"?>
<p:tagLst xmlns:p="http://schemas.openxmlformats.org/presentationml/2006/main">
  <p:tag name="KSO_WM_SLIDE_BACKGROUND_TYPE" val="bottomTop"/>
</p:tagLst>
</file>

<file path=ppt/tags/tag455.xml><?xml version="1.0" encoding="utf-8"?>
<p:tagLst xmlns:p="http://schemas.openxmlformats.org/presentationml/2006/main">
  <p:tag name="KSO_WM_SLIDE_BACKGROUND_TYPE" val="bottomTop"/>
</p:tagLst>
</file>

<file path=ppt/tags/tag456.xml><?xml version="1.0" encoding="utf-8"?>
<p:tagLst xmlns:p="http://schemas.openxmlformats.org/presentationml/2006/main">
  <p:tag name="KSO_WM_SLIDE_BACKGROUND_TYPE" val="bottomTop"/>
</p:tagLst>
</file>

<file path=ppt/tags/tag457.xml><?xml version="1.0" encoding="utf-8"?>
<p:tagLst xmlns:p="http://schemas.openxmlformats.org/presentationml/2006/main">
  <p:tag name="KSO_WM_SLIDE_BACKGROUND_TYPE" val="bottomTop"/>
</p:tagLst>
</file>

<file path=ppt/tags/tag458.xml><?xml version="1.0" encoding="utf-8"?>
<p:tagLst xmlns:p="http://schemas.openxmlformats.org/presentationml/2006/main">
  <p:tag name="KSO_WM_SLIDE_BACKGROUND_TYPE" val="bottomTop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76d14504f7a04da4b265118115de09f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9e1bd03724b46e7bda8fa5fd6f13042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SLIDE_BACKGROUND_TYPE" val="frame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d11a23b8338840fe857f5f2a5ef0771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430d2bbfc4728891e62deff2a719d"/>
  <p:tag name="KSO_WM_SLIDE_BACKGROUND_TYPE" val="navigation"/>
  <p:tag name="KSO_WM_UNIT_TEXT_FILL_FORE_SCHEMECOLOR_INDEX_BRIGHTNESS" val="0"/>
  <p:tag name="KSO_WM_UNIT_TEXT_FILL_FORE_SCHEMECOLOR_INDEX" val="14"/>
  <p:tag name="KSO_WM_UNIT_TEXT_FILL_TYPE" val="1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9400efa82aa4d24a274d0d9814c6c1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91f5eedc8d249c2a31e5c06c1bf3711"/>
  <p:tag name="KSO_WM_SLIDE_BACKGROUND_TYPE" val="navigation"/>
  <p:tag name="KSO_WM_UNIT_TEXT_FILL_FORE_SCHEMECOLOR_INDEX_BRIGHTNESS" val="0"/>
  <p:tag name="KSO_WM_UNIT_TEXT_FILL_FORE_SCHEMECOLOR_INDEX" val="14"/>
  <p:tag name="KSO_WM_UNIT_TEXT_FILL_TYPE" val="1"/>
</p:tagLst>
</file>

<file path=ppt/tags/tag462.xml><?xml version="1.0" encoding="utf-8"?>
<p:tagLst xmlns:p="http://schemas.openxmlformats.org/presentationml/2006/main">
  <p:tag name="KSO_WM_SLIDE_BACKGROUND_TYPE" val="navigation"/>
</p:tagLst>
</file>

<file path=ppt/tags/tag463.xml><?xml version="1.0" encoding="utf-8"?>
<p:tagLst xmlns:p="http://schemas.openxmlformats.org/presentationml/2006/main">
  <p:tag name="KSO_WM_SLIDE_BACKGROUND_TYPE" val="navigation"/>
</p:tagLst>
</file>

<file path=ppt/tags/tag464.xml><?xml version="1.0" encoding="utf-8"?>
<p:tagLst xmlns:p="http://schemas.openxmlformats.org/presentationml/2006/main">
  <p:tag name="KSO_WM_SLIDE_BACKGROUND_TYPE" val="navigation"/>
</p:tagLst>
</file>

<file path=ppt/tags/tag465.xml><?xml version="1.0" encoding="utf-8"?>
<p:tagLst xmlns:p="http://schemas.openxmlformats.org/presentationml/2006/main">
  <p:tag name="KSO_WM_SLIDE_BACKGROUND_TYPE" val="navigation"/>
</p:tagLst>
</file>

<file path=ppt/tags/tag466.xml><?xml version="1.0" encoding="utf-8"?>
<p:tagLst xmlns:p="http://schemas.openxmlformats.org/presentationml/2006/main">
  <p:tag name="KSO_WM_SLIDE_BACKGROUND_TYPE" val="navigation"/>
</p:tagLst>
</file>

<file path=ppt/tags/tag467.xml><?xml version="1.0" encoding="utf-8"?>
<p:tagLst xmlns:p="http://schemas.openxmlformats.org/presentationml/2006/main">
  <p:tag name="KSO_WM_SLIDE_BACKGROUND_TYPE" val="navigation"/>
</p:tagLst>
</file>

<file path=ppt/tags/tag468.xml><?xml version="1.0" encoding="utf-8"?>
<p:tagLst xmlns:p="http://schemas.openxmlformats.org/presentationml/2006/main">
  <p:tag name="KSO_WM_SLIDE_BACKGROUND_TYPE" val="navigation"/>
</p:tagLst>
</file>

<file path=ppt/tags/tag469.xml><?xml version="1.0" encoding="utf-8"?>
<p:tagLst xmlns:p="http://schemas.openxmlformats.org/presentationml/2006/main">
  <p:tag name="KSO_WM_SLIDE_BACKGROUND_TYPE" val="navigation"/>
</p:tagLst>
</file>

<file path=ppt/tags/tag47.xml><?xml version="1.0" encoding="utf-8"?>
<p:tagLst xmlns:p="http://schemas.openxmlformats.org/presentationml/2006/main">
  <p:tag name="KSO_WM_SLIDE_BACKGROUND_TYPE" val="frame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f506a58252c44ef7a1119d1041a0ae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899cd9ca90c4bf295654c02dd7abd6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1e99da0edcd4ae9812d2b69a624bed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63f9ddd64174d1a8491c079c3350aba"/>
  <p:tag name="KSO_WM_SLIDE_BACKGROUND_TYPE" val="belt"/>
  <p:tag name="KSO_WM_UNIT_TEXT_FILL_FORE_SCHEMECOLOR_INDEX_BRIGHTNESS" val="0"/>
  <p:tag name="KSO_WM_UNIT_TEXT_FILL_FORE_SCHEMECOLOR_INDEX" val="14"/>
  <p:tag name="KSO_WM_UNIT_TEXT_FILL_TYPE" val="1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39607cee408e443ab6b02579d4123b2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440d331f1f7477d84af37ecee53f73f"/>
  <p:tag name="KSO_WM_SLIDE_BACKGROUND_TYPE" val="belt"/>
  <p:tag name="KSO_WM_UNIT_TEXT_FILL_FORE_SCHEMECOLOR_INDEX_BRIGHTNESS" val="0"/>
  <p:tag name="KSO_WM_UNIT_TEXT_FILL_FORE_SCHEMECOLOR_INDEX" val="14"/>
  <p:tag name="KSO_WM_UNIT_TEXT_FILL_TYPE" val="1"/>
</p:tagLst>
</file>

<file path=ppt/tags/tag473.xml><?xml version="1.0" encoding="utf-8"?>
<p:tagLst xmlns:p="http://schemas.openxmlformats.org/presentationml/2006/main">
  <p:tag name="KSO_WM_SLIDE_BACKGROUND_TYPE" val="belt"/>
</p:tagLst>
</file>

<file path=ppt/tags/tag474.xml><?xml version="1.0" encoding="utf-8"?>
<p:tagLst xmlns:p="http://schemas.openxmlformats.org/presentationml/2006/main">
  <p:tag name="KSO_WM_SLIDE_BACKGROUND_TYPE" val="belt"/>
</p:tagLst>
</file>

<file path=ppt/tags/tag475.xml><?xml version="1.0" encoding="utf-8"?>
<p:tagLst xmlns:p="http://schemas.openxmlformats.org/presentationml/2006/main">
  <p:tag name="KSO_WM_SLIDE_BACKGROUND_TYPE" val="belt"/>
</p:tagLst>
</file>

<file path=ppt/tags/tag476.xml><?xml version="1.0" encoding="utf-8"?>
<p:tagLst xmlns:p="http://schemas.openxmlformats.org/presentationml/2006/main">
  <p:tag name="KSO_WM_SLIDE_BACKGROUND_TYPE" val="belt"/>
</p:tagLst>
</file>

<file path=ppt/tags/tag477.xml><?xml version="1.0" encoding="utf-8"?>
<p:tagLst xmlns:p="http://schemas.openxmlformats.org/presentationml/2006/main">
  <p:tag name="KSO_WM_SLIDE_BACKGROUND_TYPE" val="belt"/>
</p:tagLst>
</file>

<file path=ppt/tags/tag478.xml><?xml version="1.0" encoding="utf-8"?>
<p:tagLst xmlns:p="http://schemas.openxmlformats.org/presentationml/2006/main">
  <p:tag name="KSO_WM_TEMPLATE_CATEGORY" val="custom"/>
  <p:tag name="KSO_WM_TEMPLATE_INDEX" val="20215907"/>
</p:tagLst>
</file>

<file path=ppt/tags/tag479.xml><?xml version="1.0" encoding="utf-8"?>
<p:tagLst xmlns:p="http://schemas.openxmlformats.org/presentationml/2006/main">
  <p:tag name="KSO_WM_TEMPLATE_CATEGORY" val="custom"/>
  <p:tag name="KSO_WM_TEMPLATE_INDEX" val="20215907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2e557d81478841788f2390dee3957fc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57fbea29555403d9ab1fc4e551dcce8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907"/>
</p:tagLst>
</file>

<file path=ppt/tags/tag4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cda1e6ac3afc49aea248a063e26c722f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35"/>
  <p:tag name="KSO_WM_UNIT_TEXT_FILL_FORE_SCHEMECOLOR_INDEX" val="13"/>
  <p:tag name="KSO_WM_UNIT_TEXT_FILL_TYPE" val="1"/>
</p:tagLst>
</file>

<file path=ppt/tags/tag4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9f460005641549b3a4cef09bcd322280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15"/>
  <p:tag name="KSO_WM_UNIT_TEXT_FILL_FORE_SCHEMECOLOR_INDEX" val="13"/>
  <p:tag name="KSO_WM_UNIT_TEXT_FILL_TYPE" val="1"/>
  <p:tag name="KSO_WM_UNIT_SMARTLAYOUT_COMPRESS_INFO" val="{&#10;    &quot;id&quot;: &quot;2020-11-20T10:52:21&quot;,&#10;    &quot;max&quot;: 3.2512935121076225e-05,&#10;    &quot;topChanged&quot;: 0&#10;}&#10;"/>
  <p:tag name="KSO_WM_UNIT_LAST_MAX_FONTSIZE" val="1420"/>
</p:tagLst>
</file>

<file path=ppt/tags/tag483.xml><?xml version="1.0" encoding="utf-8"?>
<p:tagLst xmlns:p="http://schemas.openxmlformats.org/presentationml/2006/main">
  <p:tag name="KSO_WM_CHIP_INFOS" val="{&quot;layout_type&quot;:&quot;formiddle3&quot;,&quot;slide_type&quot;:[&quot;title&quot;],&quot;aspect_ratio&quot;:&quot;16:9&quot;}"/>
  <p:tag name="KSO_WM_CHIP_XID" val="5ebe041a0ac41c4a0a52557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15907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700*380"/>
  <p:tag name="KSO_WM_SLIDE_POSITION" val="130*79"/>
  <p:tag name="KSO_WM_TAG_VERSION" val="1.0"/>
  <p:tag name="KSO_WM_BEAUTIFY_FLAG" val="#wm#"/>
  <p:tag name="KSO_WM_TEMPLATE_CATEGORY" val="custom"/>
  <p:tag name="KSO_WM_TEMPLATE_INDEX" val="20215907"/>
  <p:tag name="KSO_WM_SLIDE_LAYOUT" val="a_b"/>
  <p:tag name="KSO_WM_SLIDE_LAYOUT_CNT" val="1_1"/>
  <p:tag name="KSO_WM_CHIP_GROUPID" val="5ebf6661ddc3daf3fef3f760"/>
  <p:tag name="KSO_WM_SLIDE_LAYOUT_INFO" val="{&quot;id&quot;:&quot;2020-11-20T10:52:21&quot;,&quot;maxSize&quot;:{&quot;size1&quot;:46.85064245153357},&quot;minSize&quot;:{&quot;size1&quot;:28.950642451533568},&quot;normalSize&quot;:{&quot;size1&quot;:46.85064245153357},&quot;subLayout&quot;:[{&quot;id&quot;:&quot;2020-11-20T10:52:21&quot;,&quot;margin&quot;:{&quot;bottom&quot;:0.1611490249633789,&quot;left&quot;:4.589639186859131,&quot;right&quot;:4.582406520843506,&quot;top&quot;:5.708842754364014},&quot;type&quot;:0},{&quot;id&quot;:&quot;2020-11-20T10:52:21&quot;,&quot;margin&quot;:{&quot;bottom&quot;:5.708847999572754,&quot;left&quot;:4.589639186859131,&quot;right&quot;:4.582406520843506,&quot;top&quot;:0.19162870943546295},&quot;type&quot;:0}]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b72f589532eafaafccd876"/>
  <p:tag name="KSO_WM_TEMPLATE_ASSEMBLE_GROUPID" val="5fb48e2830a0f79ad1c7ba84"/>
  <p:tag name="KSO_WM_TEMPLATE_THUMBS_INDEX" val="1、7、15、16、17、40"/>
</p:tagLst>
</file>

<file path=ppt/tags/tag484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6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CHIP_GROUPID" val="5ec7ae378193540dcf6eab6a"/>
  <p:tag name="KSO_WM_CHIP_XID" val="5ec7ae378193540dcf6eab6b"/>
  <p:tag name="KSO_WM_UNIT_DEC_AREA_ID" val="25930be14b294328b450234f6a18c9bb"/>
  <p:tag name="KSO_WM_CHIP_FILLAREA_FILL_RULE" val="{&quot;fill_align&quot;:&quot;lm&quot;,&quot;fill_mode&quot;:&quot;adaptive&quot;,&quot;sacle_strategy&quot;:&quot;smart&quot;}"/>
  <p:tag name="KSO_WM_ASSEMBLE_CHIP_INDEX" val="e8baacf0dbd346f993da3200621cb52a"/>
  <p:tag name="KSO_WM_UNIT_TEXT_FILL_FORE_SCHEMECOLOR_INDEX_BRIGHTNESS" val="0"/>
  <p:tag name="KSO_WM_UNIT_TEXT_FILL_FORE_SCHEMECOLOR_INDEX" val="5"/>
  <p:tag name="KSO_WM_UNIT_TEXT_FILL_TYPE" val="1"/>
</p:tagLst>
</file>

<file path=ppt/tags/tag485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custom20215907_6*l_h_i*1_1_2"/>
  <p:tag name="KSO_WM_TEMPLATE_CATEGORY" val="custom"/>
  <p:tag name="KSO_WM_TEMPLATE_INDEX" val="20215907"/>
  <p:tag name="KSO_WM_UNIT_LAYERLEVEL" val="1_1_1"/>
  <p:tag name="KSO_WM_TAG_VERSION" val="1.0"/>
  <p:tag name="KSO_WM_BEAUTIFY_FLAG" val="#wm#"/>
  <p:tag name="KSO_WM_CHIP_GROUPID" val="5ec7bd4b1a70d39f7b2bf3fe"/>
  <p:tag name="KSO_WM_CHIP_XID" val="5ec7bd4b1a70d39f7b2bf403"/>
  <p:tag name="KSO_WM_UNIT_VALUE" val="1"/>
</p:tagLst>
</file>

<file path=ppt/tags/tag486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custom20215907_6*l_h_a*1_1_1"/>
  <p:tag name="KSO_WM_TEMPLATE_CATEGORY" val="custom"/>
  <p:tag name="KSO_WM_TEMPLATE_INDEX" val="20215907"/>
  <p:tag name="KSO_WM_UNIT_LAYERLEVEL" val="1_1_1"/>
  <p:tag name="KSO_WM_TAG_VERSION" val="1.0"/>
  <p:tag name="KSO_WM_BEAUTIFY_FLAG" val="#wm#"/>
  <p:tag name="KSO_WM_UNIT_PRESET_TEXT" val="添加标题"/>
  <p:tag name="KSO_WM_CHIP_GROUPID" val="5ec7bd4b1a70d39f7b2bf3fe"/>
  <p:tag name="KSO_WM_CHIP_XID" val="5ec7bd4b1a70d39f7b2bf403"/>
</p:tagLst>
</file>

<file path=ppt/tags/tag487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custom20215907_6*l_h_i*1_2_2"/>
  <p:tag name="KSO_WM_TEMPLATE_CATEGORY" val="custom"/>
  <p:tag name="KSO_WM_TEMPLATE_INDEX" val="20215907"/>
  <p:tag name="KSO_WM_UNIT_LAYERLEVEL" val="1_1_1"/>
  <p:tag name="KSO_WM_TAG_VERSION" val="1.0"/>
  <p:tag name="KSO_WM_BEAUTIFY_FLAG" val="#wm#"/>
  <p:tag name="KSO_WM_CHIP_GROUPID" val="5ec7bd4b1a70d39f7b2bf3fe"/>
  <p:tag name="KSO_WM_CHIP_XID" val="5ec7bd4b1a70d39f7b2bf403"/>
  <p:tag name="KSO_WM_UNIT_VALUE" val="1"/>
</p:tagLst>
</file>

<file path=ppt/tags/tag488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custom20215907_6*l_h_a*1_2_1"/>
  <p:tag name="KSO_WM_TEMPLATE_CATEGORY" val="custom"/>
  <p:tag name="KSO_WM_TEMPLATE_INDEX" val="20215907"/>
  <p:tag name="KSO_WM_UNIT_LAYERLEVEL" val="1_1_1"/>
  <p:tag name="KSO_WM_TAG_VERSION" val="1.0"/>
  <p:tag name="KSO_WM_BEAUTIFY_FLAG" val="#wm#"/>
  <p:tag name="KSO_WM_UNIT_PRESET_TEXT" val="添加标题"/>
  <p:tag name="KSO_WM_CHIP_GROUPID" val="5ec7bd4b1a70d39f7b2bf3fe"/>
  <p:tag name="KSO_WM_CHIP_XID" val="5ec7bd4b1a70d39f7b2bf403"/>
</p:tagLst>
</file>

<file path=ppt/tags/tag489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custom20215907_6*l_h_i*1_3_2"/>
  <p:tag name="KSO_WM_TEMPLATE_CATEGORY" val="custom"/>
  <p:tag name="KSO_WM_TEMPLATE_INDEX" val="20215907"/>
  <p:tag name="KSO_WM_UNIT_LAYERLEVEL" val="1_1_1"/>
  <p:tag name="KSO_WM_TAG_VERSION" val="1.0"/>
  <p:tag name="KSO_WM_BEAUTIFY_FLAG" val="#wm#"/>
  <p:tag name="KSO_WM_CHIP_GROUPID" val="5ec7bd4b1a70d39f7b2bf3fe"/>
  <p:tag name="KSO_WM_CHIP_XID" val="5ec7bd4b1a70d39f7b2bf403"/>
  <p:tag name="KSO_WM_UNIT_VALU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65cf937dce841858973b39652e31e8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065a756fde04cee9a5ea35eab7c81ae"/>
  <p:tag name="KSO_WM_SLIDE_BACKGROUND_TYPE" val="leftRight"/>
  <p:tag name="KSO_WM_UNIT_TEXT_FILL_FORE_SCHEMECOLOR_INDEX_BRIGHTNESS" val="0"/>
  <p:tag name="KSO_WM_UNIT_TEXT_FILL_FORE_SCHEMECOLOR_INDEX" val="14"/>
  <p:tag name="KSO_WM_UNIT_TEXT_FILL_TYPE" val="1"/>
</p:tagLst>
</file>

<file path=ppt/tags/tag490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custom20215907_6*l_h_a*1_3_1"/>
  <p:tag name="KSO_WM_TEMPLATE_CATEGORY" val="custom"/>
  <p:tag name="KSO_WM_TEMPLATE_INDEX" val="20215907"/>
  <p:tag name="KSO_WM_UNIT_LAYERLEVEL" val="1_1_1"/>
  <p:tag name="KSO_WM_TAG_VERSION" val="1.0"/>
  <p:tag name="KSO_WM_BEAUTIFY_FLAG" val="#wm#"/>
  <p:tag name="KSO_WM_UNIT_PRESET_TEXT" val="添加标题"/>
  <p:tag name="KSO_WM_CHIP_GROUPID" val="5ec7bd4b1a70d39f7b2bf3fe"/>
  <p:tag name="KSO_WM_CHIP_XID" val="5ec7bd4b1a70d39f7b2bf403"/>
  <p:tag name="KSO_WM_UNIT_VALUE" val="9"/>
</p:tagLst>
</file>

<file path=ppt/tags/tag491.xml><?xml version="1.0" encoding="utf-8"?>
<p:tagLst xmlns:p="http://schemas.openxmlformats.org/presentationml/2006/main">
  <p:tag name="KSO_WM_UNIT_FILL_FORE_SCHEMECOLOR_INDEX" val="13"/>
  <p:tag name="KSO_WM_UNIT_FILL_TYPE" val="1"/>
  <p:tag name="KSO_WM_UNIT_TEXT_FILL_FORE_SCHEMECOLOR_INDEX" val="14"/>
  <p:tag name="KSO_WM_UNIT_TEXT_FILL_TYPE" val="1"/>
  <p:tag name="KSO_WM_UNIT_USESOURCEFORMAT_APPLY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custom20215907_6*l_h_i*1_4_2"/>
  <p:tag name="KSO_WM_TEMPLATE_CATEGORY" val="custom"/>
  <p:tag name="KSO_WM_TEMPLATE_INDEX" val="20215907"/>
  <p:tag name="KSO_WM_UNIT_LAYERLEVEL" val="1_1_1"/>
  <p:tag name="KSO_WM_TAG_VERSION" val="1.0"/>
  <p:tag name="KSO_WM_BEAUTIFY_FLAG" val="#wm#"/>
  <p:tag name="KSO_WM_CHIP_GROUPID" val="5ec7bd4b1a70d39f7b2bf3fe"/>
  <p:tag name="KSO_WM_CHIP_XID" val="5ec7bd4b1a70d39f7b2bf403"/>
  <p:tag name="KSO_WM_UNIT_VALUE" val="1"/>
</p:tagLst>
</file>

<file path=ppt/tags/tag492.xml><?xml version="1.0" encoding="utf-8"?>
<p:tagLst xmlns:p="http://schemas.openxmlformats.org/presentationml/2006/main">
  <p:tag name="KSO_WM_UNIT_TEXT_FILL_FORE_SCHEMECOLOR_INDEX" val="13"/>
  <p:tag name="KSO_WM_UNIT_TEXT_FILL_TYPE" val="1"/>
  <p:tag name="KSO_WM_UNIT_USESOURCEFORMAT_APPLY" val="1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custom20215907_6*l_h_a*1_5_1"/>
  <p:tag name="KSO_WM_TEMPLATE_CATEGORY" val="custom"/>
  <p:tag name="KSO_WM_TEMPLATE_INDEX" val="20215907"/>
  <p:tag name="KSO_WM_UNIT_LAYERLEVEL" val="1_1_1"/>
  <p:tag name="KSO_WM_TAG_VERSION" val="1.0"/>
  <p:tag name="KSO_WM_BEAUTIFY_FLAG" val="#wm#"/>
  <p:tag name="KSO_WM_UNIT_PRESET_TEXT" val="添加标题"/>
  <p:tag name="KSO_WM_CHIP_GROUPID" val="5ec7bd4b1a70d39f7b2bf3fe"/>
  <p:tag name="KSO_WM_CHIP_XID" val="5ec7bd4b1a70d39f7b2bf403"/>
</p:tagLst>
</file>

<file path=ppt/tags/tag493.xml><?xml version="1.0" encoding="utf-8"?>
<p:tagLst xmlns:p="http://schemas.openxmlformats.org/presentationml/2006/main">
  <p:tag name="KSO_WM_CHIP_INFOS" val="{&quot;layout_type&quot;:&quot;forleft1&quot;,&quot;slide_type&quot;:[&quot;contents&quot;],&quot;aspect_ratio&quot;:&quot;16:9&quot;}"/>
  <p:tag name="KSO_WM_CHIP_XID" val="5ebe041a0ac41c4a0a525586"/>
  <p:tag name="KSO_WM_CHIP_FILLPROP" val="[[{&quot;fill_id&quot;:&quot;d79d01ab9c5b48b2b2cbf77aa60cbef5&quot;,&quot;fill_align&quot;:&quot;lm&quot;,&quot;text_align&quot;:&quot;lm&quot;,&quot;text_direction&quot;:&quot;horizontal&quot;,&quot;chip_types&quot;:[&quot;catalogtitle&quot;]},{&quot;fill_id&quot;:&quot;a69f4e6202b0487186f701e832e75495&quot;,&quot;fill_align&quot;:&quot;lm&quot;,&quot;text_align&quot;:&quot;lm&quot;,&quot;text_direction&quot;:&quot;horizontal&quot;,&quot;chip_types&quot;:[&quot;diagram&quot;]}],[{&quot;fill_id&quot;:&quot;d79d01ab9c5b48b2b2cbf77aa60cbef5&quot;,&quot;fill_align&quot;:&quot;cm&quot;,&quot;text_align&quot;:&quot;cm&quot;,&quot;text_direction&quot;:&quot;horizontal&quot;,&quot;chip_types&quot;:[&quot;catalogtitle&quot;]},{&quot;fill_id&quot;:&quot;a69f4e6202b0487186f701e832e75495&quot;,&quot;fill_align&quot;:&quot;lm&quot;,&quot;text_align&quot;:&quot;lm&quot;,&quot;text_direction&quot;:&quot;horizontal&quot;,&quot;chip_types&quot;:[&quot;diagram&quot;]}],[{&quot;fill_id&quot;:&quot;d79d01ab9c5b48b2b2cbf77aa60cbef5&quot;,&quot;fill_align&quot;:&quot;cm&quot;,&quot;text_align&quot;:&quot;cm&quot;,&quot;text_direction&quot;:&quot;horizontal&quot;,&quot;chip_types&quot;:[&quot;catalogtitle&quot;]},{&quot;fill_id&quot;:&quot;a69f4e6202b0487186f701e832e75495&quot;,&quot;fill_align&quot;:&quot;cm&quot;,&quot;text_align&quot;:&quot;lm&quot;,&quot;text_direction&quot;:&quot;horizontal&quot;,&quot;chip_types&quot;:[&quot;diagram&quot;]}]]"/>
  <p:tag name="KSO_WM_SLIDE_ID" val="custom20215907_6"/>
  <p:tag name="KSO_WM_TEMPLATE_SUBCATEGORY" val="21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SLIDE_SIZE" val="396*384"/>
  <p:tag name="KSO_WM_SLIDE_POSITION" val="122*36"/>
  <p:tag name="KSO_WM_TAG_VERSION" val="1.0"/>
  <p:tag name="KSO_WM_BEAUTIFY_FLAG" val="#wm#"/>
  <p:tag name="KSO_WM_TEMPLATE_CATEGORY" val="custom"/>
  <p:tag name="KSO_WM_TEMPLATE_INDEX" val="20215907"/>
  <p:tag name="KSO_WM_SLIDE_LAYOUT" val="a_l"/>
  <p:tag name="KSO_WM_SLIDE_LAYOUT_CNT" val="1_1"/>
  <p:tag name="KSO_WM_SLIDE_RATIO" val="1.777778"/>
  <p:tag name="KSO_WM_CHIP_GROUPID" val="5ebf6661ddc3daf3fef3f760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TEMPLATE_ASSEMBLE_XID" val="5fb72f589532eafaafccd936"/>
  <p:tag name="KSO_WM_TEMPLATE_ASSEMBLE_GROUPID" val="5fb48e2830a0f79ad1c7ba84"/>
</p:tagLst>
</file>

<file path=ppt/tags/tag494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495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496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497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498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499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7_1*i*5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00cfd81f29a344c6884658430044a0b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b677acd9bce40078eb2296abaef99e6"/>
  <p:tag name="KSO_WM_SLIDE_BACKGROUND_TYPE" val="leftRight"/>
  <p:tag name="KSO_WM_UNIT_TEXT_FILL_FORE_SCHEMECOLOR_INDEX_BRIGHTNESS" val="0"/>
  <p:tag name="KSO_WM_UNIT_TEXT_FILL_FORE_SCHEMECOLOR_INDEX" val="14"/>
  <p:tag name="KSO_WM_UNIT_TEXT_FILL_TYPE" val="1"/>
</p:tagLst>
</file>

<file path=ppt/tags/tag500.xml><?xml version="1.0" encoding="utf-8"?>
<p:tagLst xmlns:p="http://schemas.openxmlformats.org/presentationml/2006/main">
  <p:tag name="KSO_WM_UNIT_TABLE_BEAUTIFY" val="smartTable{356ba922-bdd4-4e87-a62b-5f8eb7468cf8}"/>
  <p:tag name="TABLE_ENDDRAG_ORIGIN_RECT" val="508*277"/>
  <p:tag name="TABLE_ENDDRAG_RECT" val="42*240*508*277"/>
</p:tagLst>
</file>

<file path=ppt/tags/tag501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02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03.xml><?xml version="1.0" encoding="utf-8"?>
<p:tagLst xmlns:p="http://schemas.openxmlformats.org/presentationml/2006/main">
  <p:tag name="KSO_WM_UNIT_PLACING_PICTURE_USER_VIEWPORT" val="{&quot;height&quot;:7976,&quot;width&quot;:3626}"/>
</p:tagLst>
</file>

<file path=ppt/tags/tag504.xml><?xml version="1.0" encoding="utf-8"?>
<p:tagLst xmlns:p="http://schemas.openxmlformats.org/presentationml/2006/main">
  <p:tag name="KSO_WM_UNIT_PLACING_PICTURE_USER_VIEWPORT" val="{&quot;height&quot;:7975,&quot;width&quot;:3625}"/>
</p:tagLst>
</file>

<file path=ppt/tags/tag505.xml><?xml version="1.0" encoding="utf-8"?>
<p:tagLst xmlns:p="http://schemas.openxmlformats.org/presentationml/2006/main">
  <p:tag name="KSO_WM_UNIT_PLACING_PICTURE_USER_VIEWPORT" val="{&quot;height&quot;:7976,&quot;width&quot;:3626}"/>
</p:tagLst>
</file>

<file path=ppt/tags/tag506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07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08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09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1.xml><?xml version="1.0" encoding="utf-8"?>
<p:tagLst xmlns:p="http://schemas.openxmlformats.org/presentationml/2006/main">
  <p:tag name="KSO_WM_SLIDE_BACKGROUND_TYPE" val="leftRight"/>
</p:tagLst>
</file>

<file path=ppt/tags/tag510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11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12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13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14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15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SLIDE_BACKGROUND_TYPE" val="general"/>
  <p:tag name="KSO_WM_UNIT_TEXT_FILL_FORE_SCHEMECOLOR_INDEX_BRIGHTNESS" val="0"/>
  <p:tag name="KSO_WM_UNIT_TEXT_FILL_FORE_SCHEMECOLOR_INDEX" val="14"/>
  <p:tag name="KSO_WM_UNIT_TEXT_FILL_TYPE" val="1"/>
  <p:tag name="WM_BEAUTIFY_SHAPE_IDENTITY" val="{bc3e4599-4247-41c7-91bd-73ad0524fae5}"/>
</p:tagLst>
</file>

<file path=ppt/tags/tag517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SLIDE_BACKGROUND_TYPE" val="general"/>
  <p:tag name="KSO_WM_UNIT_TEXT_FILL_FORE_SCHEMECOLOR_INDEX_BRIGHTNESS" val="0"/>
  <p:tag name="KSO_WM_UNIT_TEXT_FILL_FORE_SCHEMECOLOR_INDEX" val="14"/>
  <p:tag name="KSO_WM_UNIT_TEXT_FILL_TYPE" val="1"/>
  <p:tag name="WM_BEAUTIFY_SHAPE_IDENTITY" val="{bc3e4599-4247-41c7-91bd-73ad0524fae5}"/>
</p:tagLst>
</file>

<file path=ppt/tags/tag519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2.xml><?xml version="1.0" encoding="utf-8"?>
<p:tagLst xmlns:p="http://schemas.openxmlformats.org/presentationml/2006/main">
  <p:tag name="KSO_WM_SLIDE_BACKGROUND_TYPE" val="leftRight"/>
</p:tagLst>
</file>

<file path=ppt/tags/tag520.xml><?xml version="1.0" encoding="utf-8"?>
<p:tagLst xmlns:p="http://schemas.openxmlformats.org/presentationml/2006/main">
  <p:tag name="KSO_WM_UNIT_TABLE_BEAUTIFY" val="smartTable{fc41d6e2-bd57-4491-919a-9e380ff21fac}"/>
  <p:tag name="TABLE_ENDDRAG_ORIGIN_RECT" val="459*272"/>
  <p:tag name="TABLE_ENDDRAG_RECT" val="488*245*459*272"/>
</p:tagLst>
</file>

<file path=ppt/tags/tag521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22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23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24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25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26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27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28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</p:tagLst>
</file>

<file path=ppt/tags/tag52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40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1314ae6af67748e69d6b229f6c2a5982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f087a966da67426b927de669e334a8d8"/>
  <p:tag name="KSO_WM_UNIT_TEXT_FILL_FORE_SCHEMECOLOR_INDEX_BRIGHTNESS" val="0.15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SLIDE_BACKGROUND_TYPE" val="leftRight"/>
</p:tagLst>
</file>

<file path=ppt/tags/tag530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7"/>
  <p:tag name="KSO_WM_CHIP_INFOS" val="{&quot;layout_type&quot;:&quot;formiddle3&quot;,&quot;slide_type&quot;:[&quot;endPage&quot;],&quot;aspect_ratio&quot;:&quot;16:9&quot;}"/>
  <p:tag name="KSO_WM_CHIP_XID" val="5ec34a930ac41c4a0a525d3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15907_40"/>
  <p:tag name="KSO_WM_TEMPLATE_SUBCATEGORY" val="21"/>
  <p:tag name="KSO_WM_TEMPLATE_MASTER_TYPE" val="1"/>
  <p:tag name="KSO_WM_TEMPLATE_COLOR_TYPE" val="1"/>
  <p:tag name="KSO_WM_SLIDE_TYPE" val="endPage"/>
  <p:tag name="KSO_WM_SLIDE_SUBTYPE" val="pureTxt"/>
  <p:tag name="KSO_WM_SLIDE_ITEM_CNT" val="0"/>
  <p:tag name="KSO_WM_SLIDE_INDEX" val="40"/>
  <p:tag name="KSO_WM_SLIDE_SIZE" val="700*380"/>
  <p:tag name="KSO_WM_SLIDE_POSITION" val="130*79"/>
  <p:tag name="KSO_WM_TAG_VERSION" val="1.0"/>
  <p:tag name="KSO_WM_SLIDE_LAYOUT" val="a_b"/>
  <p:tag name="KSO_WM_SLIDE_LAYOUT_CNT" val="1_1"/>
  <p:tag name="KSO_WM_CHIP_GROUPID" val="5ebf6661ddc3daf3fef3f760"/>
  <p:tag name="KSO_WM_SLIDE_LAYOUT_INFO" val="{&quot;id&quot;:&quot;2020-11-20T10:52:30&quot;,&quot;maxSize&quot;:{&quot;size1&quot;:51.782079286928536},&quot;minSize&quot;:{&quot;size1&quot;:33.58207928692853},&quot;normalSize&quot;:{&quot;size1&quot;:41.58207928692853},&quot;subLayout&quot;:[{&quot;id&quot;:&quot;2020-11-20T10:52:30&quot;,&quot;margin&quot;:{&quot;bottom&quot;:0.20371513068675995,&quot;left&quot;:4.589639186859131,&quot;right&quot;:4.582406520843506,&quot;top&quot;:4.583684921264648},&quot;type&quot;:0},{&quot;id&quot;:&quot;2020-11-20T10:52:30&quot;,&quot;margin&quot;:{&quot;bottom&quot;:4.5836896896362305,&quot;left&quot;:4.589639186859131,&quot;right&quot;:4.582406520843506,&quot;top&quot;:0.21961826086044312},&quot;type&quot;:0}],&quot;type&quot;:0}"/>
  <p:tag name="KSO_WM_SLIDE_BK_DARK_LIGHT" val="2"/>
  <p:tag name="KSO_WM_SLIDE_BACKGROUND_TYPE" val="general"/>
  <p:tag name="KSO_WM_SLIDE_SUPPORT_FEATURE_TYPE" val="0"/>
  <p:tag name="KSO_WM_TEMPLATE_ASSEMBLE_XID" val="5fb72f589532eafaafccd89f"/>
  <p:tag name="KSO_WM_TEMPLATE_ASSEMBLE_GROUPID" val="5fb48e2830a0f79ad1c7ba84"/>
</p:tagLst>
</file>

<file path=ppt/tags/tag54.xml><?xml version="1.0" encoding="utf-8"?>
<p:tagLst xmlns:p="http://schemas.openxmlformats.org/presentationml/2006/main">
  <p:tag name="KSO_WM_SLIDE_BACKGROUND_TYPE" val="leftRight"/>
</p:tagLst>
</file>

<file path=ppt/tags/tag55.xml><?xml version="1.0" encoding="utf-8"?>
<p:tagLst xmlns:p="http://schemas.openxmlformats.org/presentationml/2006/main">
  <p:tag name="KSO_WM_SLIDE_BACKGROUND_TYPE" val="leftRight"/>
</p:tagLst>
</file>

<file path=ppt/tags/tag56.xml><?xml version="1.0" encoding="utf-8"?>
<p:tagLst xmlns:p="http://schemas.openxmlformats.org/presentationml/2006/main">
  <p:tag name="KSO_WM_SLIDE_BACKGROUND_TYPE" val="leftRight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1145509aad0a41e9959c705fe60bf65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adb7a0e5ac14b18ab5d8f646b59fadb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af1434105734b819d4f2aa3924022f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319824682f54ce7b1e4bd02edcc638b"/>
  <p:tag name="KSO_WM_SLIDE_BACKGROUND_TYPE" val="topBottom"/>
  <p:tag name="KSO_WM_UNIT_TEXT_FILL_FORE_SCHEMECOLOR_INDEX_BRIGHTNESS" val="0"/>
  <p:tag name="KSO_WM_UNIT_TEXT_FILL_FORE_SCHEMECOLOR_INDEX" val="14"/>
  <p:tag name="KSO_WM_UNIT_TEXT_FILL_TYPE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3ce4f8489df9473db6eb35050ad3c22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27330a6c4d94618aedbb65e39d44d72"/>
  <p:tag name="KSO_WM_SLIDE_BACKGROUND_TYPE" val="topBottom"/>
  <p:tag name="KSO_WM_UNIT_TEXT_FILL_FORE_SCHEMECOLOR_INDEX_BRIGHTNESS" val="0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7_1*b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cda1e6ac3afc49aea248a063e26c722f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35"/>
  <p:tag name="KSO_WM_UNIT_TEXT_FILL_FORE_SCHEMECOLOR_INDEX" val="13"/>
  <p:tag name="KSO_WM_UNIT_TEXT_FILL_TYPE" val="1"/>
  <p:tag name="KSO_WM_TEMPLATE_ASSEMBLE_XID" val="5fb72f589532eafaafccd876"/>
  <p:tag name="KSO_WM_TEMPLATE_ASSEMBLE_GROUPID" val="5fb48e2830a0f79ad1c7ba84"/>
</p:tagLst>
</file>

<file path=ppt/tags/tag60.xml><?xml version="1.0" encoding="utf-8"?>
<p:tagLst xmlns:p="http://schemas.openxmlformats.org/presentationml/2006/main">
  <p:tag name="KSO_WM_SLIDE_BACKGROUND_TYPE" val="topBottom"/>
</p:tagLst>
</file>

<file path=ppt/tags/tag61.xml><?xml version="1.0" encoding="utf-8"?>
<p:tagLst xmlns:p="http://schemas.openxmlformats.org/presentationml/2006/main">
  <p:tag name="KSO_WM_SLIDE_BACKGROUND_TYPE" val="topBottom"/>
</p:tagLst>
</file>

<file path=ppt/tags/tag62.xml><?xml version="1.0" encoding="utf-8"?>
<p:tagLst xmlns:p="http://schemas.openxmlformats.org/presentationml/2006/main">
  <p:tag name="KSO_WM_SLIDE_BACKGROUND_TYPE" val="topBottom"/>
</p:tagLst>
</file>

<file path=ppt/tags/tag63.xml><?xml version="1.0" encoding="utf-8"?>
<p:tagLst xmlns:p="http://schemas.openxmlformats.org/presentationml/2006/main">
  <p:tag name="KSO_WM_SLIDE_BACKGROUND_TYPE" val="topBottom"/>
</p:tagLst>
</file>

<file path=ppt/tags/tag64.xml><?xml version="1.0" encoding="utf-8"?>
<p:tagLst xmlns:p="http://schemas.openxmlformats.org/presentationml/2006/main">
  <p:tag name="KSO_WM_SLIDE_BACKGROUND_TYPE" val="topBottom"/>
</p:tagLst>
</file>

<file path=ppt/tags/tag65.xml><?xml version="1.0" encoding="utf-8"?>
<p:tagLst xmlns:p="http://schemas.openxmlformats.org/presentationml/2006/main">
  <p:tag name="KSO_WM_SLIDE_BACKGROUND_TYPE" val="topBottom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1369566183f54887976763d47502570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ddfe45b2b62445ab80c4b64961a8959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dd14bcc33054ca68b0fee560f6e06f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337aac5cf4c4b4f9a4d689841ea1626"/>
  <p:tag name="KSO_WM_SLIDE_BACKGROUND_TYPE" val="bottomTop"/>
  <p:tag name="KSO_WM_UNIT_TEXT_FILL_FORE_SCHEMECOLOR_INDEX_BRIGHTNESS" val="0"/>
  <p:tag name="KSO_WM_UNIT_TEXT_FILL_FORE_SCHEMECOLOR_INDEX" val="14"/>
  <p:tag name="KSO_WM_UNIT_TEXT_FILL_TYPE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e5c49e25fd6a452682ddd9af102c031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569fb025f734dd2a06a6b7c7943191e"/>
  <p:tag name="KSO_WM_SLIDE_BACKGROUND_TYPE" val="bottomTop"/>
  <p:tag name="KSO_WM_UNIT_TEXT_FILL_FORE_SCHEMECOLOR_INDEX_BRIGHTNESS" val="0"/>
  <p:tag name="KSO_WM_UNIT_TEXT_FILL_FORE_SCHEMECOLOR_INDEX" val="14"/>
  <p:tag name="KSO_WM_UNIT_TEXT_FILL_TYPE" val="1"/>
</p:tagLst>
</file>

<file path=ppt/tags/tag69.xml><?xml version="1.0" encoding="utf-8"?>
<p:tagLst xmlns:p="http://schemas.openxmlformats.org/presentationml/2006/main">
  <p:tag name="KSO_WM_SLIDE_BACKGROUND_TYPE" val="bottomTop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7_1*a*1"/>
  <p:tag name="KSO_WM_TEMPLATE_CATEGORY" val="custom"/>
  <p:tag name="KSO_WM_TEMPLATE_INDEX" val="20215907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9f460005641549b3a4cef09bcd322280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43e53f626a5a4f84aa2c4dad5490dd64"/>
  <p:tag name="KSO_WM_UNIT_TEXT_FILL_FORE_SCHEMECOLOR_INDEX_BRIGHTNESS" val="0.15"/>
  <p:tag name="KSO_WM_UNIT_TEXT_FILL_FORE_SCHEMECOLOR_INDEX" val="13"/>
  <p:tag name="KSO_WM_UNIT_TEXT_FILL_TYPE" val="1"/>
  <p:tag name="KSO_WM_TEMPLATE_ASSEMBLE_XID" val="5fb72f589532eafaafccd876"/>
  <p:tag name="KSO_WM_TEMPLATE_ASSEMBLE_GROUPID" val="5fb48e2830a0f79ad1c7ba84"/>
</p:tagLst>
</file>

<file path=ppt/tags/tag70.xml><?xml version="1.0" encoding="utf-8"?>
<p:tagLst xmlns:p="http://schemas.openxmlformats.org/presentationml/2006/main">
  <p:tag name="KSO_WM_SLIDE_BACKGROUND_TYPE" val="bottomTop"/>
</p:tagLst>
</file>

<file path=ppt/tags/tag71.xml><?xml version="1.0" encoding="utf-8"?>
<p:tagLst xmlns:p="http://schemas.openxmlformats.org/presentationml/2006/main">
  <p:tag name="KSO_WM_SLIDE_BACKGROUND_TYPE" val="bottomTop"/>
</p:tagLst>
</file>

<file path=ppt/tags/tag72.xml><?xml version="1.0" encoding="utf-8"?>
<p:tagLst xmlns:p="http://schemas.openxmlformats.org/presentationml/2006/main">
  <p:tag name="KSO_WM_SLIDE_BACKGROUND_TYPE" val="bottomTop"/>
</p:tagLst>
</file>

<file path=ppt/tags/tag73.xml><?xml version="1.0" encoding="utf-8"?>
<p:tagLst xmlns:p="http://schemas.openxmlformats.org/presentationml/2006/main">
  <p:tag name="KSO_WM_SLIDE_BACKGROUND_TYPE" val="bottomTop"/>
</p:tagLst>
</file>

<file path=ppt/tags/tag74.xml><?xml version="1.0" encoding="utf-8"?>
<p:tagLst xmlns:p="http://schemas.openxmlformats.org/presentationml/2006/main">
  <p:tag name="KSO_WM_SLIDE_BACKGROUND_TYPE" val="bottomTop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76d14504f7a04da4b265118115de09f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9e1bd03724b46e7bda8fa5fd6f13042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d11a23b8338840fe857f5f2a5ef0771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21430d2bbfc4728891e62deff2a719d"/>
  <p:tag name="KSO_WM_SLIDE_BACKGROUND_TYPE" val="navigation"/>
  <p:tag name="KSO_WM_UNIT_TEXT_FILL_FORE_SCHEMECOLOR_INDEX_BRIGHTNESS" val="0"/>
  <p:tag name="KSO_WM_UNIT_TEXT_FILL_FORE_SCHEMECOLOR_INDEX" val="14"/>
  <p:tag name="KSO_WM_UNIT_TEXT_FILL_TYPE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9400efa82aa4d24a274d0d9814c6c1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91f5eedc8d249c2a31e5c06c1bf3711"/>
  <p:tag name="KSO_WM_SLIDE_BACKGROUND_TYPE" val="navigation"/>
  <p:tag name="KSO_WM_UNIT_TEXT_FILL_FORE_SCHEMECOLOR_INDEX_BRIGHTNESS" val="0"/>
  <p:tag name="KSO_WM_UNIT_TEXT_FILL_FORE_SCHEMECOLOR_INDEX" val="14"/>
  <p:tag name="KSO_WM_UNIT_TEXT_FILL_TYPE" val="1"/>
</p:tagLst>
</file>

<file path=ppt/tags/tag78.xml><?xml version="1.0" encoding="utf-8"?>
<p:tagLst xmlns:p="http://schemas.openxmlformats.org/presentationml/2006/main">
  <p:tag name="KSO_WM_SLIDE_BACKGROUND_TYPE" val="navigation"/>
</p:tagLst>
</file>

<file path=ppt/tags/tag79.xml><?xml version="1.0" encoding="utf-8"?>
<p:tagLst xmlns:p="http://schemas.openxmlformats.org/presentationml/2006/main">
  <p:tag name="KSO_WM_SLIDE_BACKGROUND_TYPE" val="navigation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9bb8d302f1d947e48330b39df36f6f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00e2473c1c4428d825dc0587b468087"/>
  <p:tag name="KSO_WM_UNIT_TEXT_FILL_FORE_SCHEMECOLOR_INDEX_BRIGHTNESS" val="0"/>
  <p:tag name="KSO_WM_UNIT_TEXT_FILL_FORE_SCHEMECOLOR_INDEX" val="14"/>
  <p:tag name="KSO_WM_UNIT_TEXT_FILL_TYPE" val="1"/>
</p:tagLst>
</file>

<file path=ppt/tags/tag80.xml><?xml version="1.0" encoding="utf-8"?>
<p:tagLst xmlns:p="http://schemas.openxmlformats.org/presentationml/2006/main">
  <p:tag name="KSO_WM_SLIDE_BACKGROUND_TYPE" val="navigation"/>
</p:tagLst>
</file>

<file path=ppt/tags/tag81.xml><?xml version="1.0" encoding="utf-8"?>
<p:tagLst xmlns:p="http://schemas.openxmlformats.org/presentationml/2006/main">
  <p:tag name="KSO_WM_SLIDE_BACKGROUND_TYPE" val="navigation"/>
</p:tagLst>
</file>

<file path=ppt/tags/tag82.xml><?xml version="1.0" encoding="utf-8"?>
<p:tagLst xmlns:p="http://schemas.openxmlformats.org/presentationml/2006/main">
  <p:tag name="KSO_WM_SLIDE_BACKGROUND_TYPE" val="navigation"/>
</p:tagLst>
</file>

<file path=ppt/tags/tag83.xml><?xml version="1.0" encoding="utf-8"?>
<p:tagLst xmlns:p="http://schemas.openxmlformats.org/presentationml/2006/main">
  <p:tag name="KSO_WM_SLIDE_BACKGROUND_TYPE" val="navigation"/>
</p:tagLst>
</file>

<file path=ppt/tags/tag84.xml><?xml version="1.0" encoding="utf-8"?>
<p:tagLst xmlns:p="http://schemas.openxmlformats.org/presentationml/2006/main">
  <p:tag name="KSO_WM_SLIDE_BACKGROUND_TYPE" val="navigation"/>
</p:tagLst>
</file>

<file path=ppt/tags/tag85.xml><?xml version="1.0" encoding="utf-8"?>
<p:tagLst xmlns:p="http://schemas.openxmlformats.org/presentationml/2006/main">
  <p:tag name="KSO_WM_SLIDE_BACKGROUND_TYPE" val="navigation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7_5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9"/>
  <p:tag name="KSO_WM_UNIT_DEC_AREA_ID" val="f506a58252c44ef7a1119d1041a0ae6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899cd9ca90c4bf295654c02dd7abd6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3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7"/>
  <p:tag name="KSO_WM_UNIT_DEC_AREA_ID" val="31e99da0edcd4ae9812d2b69a624bed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63f9ddd64174d1a8491c079c3350aba"/>
  <p:tag name="KSO_WM_SLIDE_BACKGROUND_TYPE" val="belt"/>
  <p:tag name="KSO_WM_UNIT_TEXT_FILL_FORE_SCHEMECOLOR_INDEX_BRIGHTNESS" val="0"/>
  <p:tag name="KSO_WM_UNIT_TEXT_FILL_FORE_SCHEMECOLOR_INDEX" val="14"/>
  <p:tag name="KSO_WM_UNIT_TEXT_FILL_TYPE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39607cee408e443ab6b02579d4123b2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440d331f1f7477d84af37ecee53f73f"/>
  <p:tag name="KSO_WM_SLIDE_BACKGROUND_TYPE" val="belt"/>
  <p:tag name="KSO_WM_UNIT_TEXT_FILL_FORE_SCHEMECOLOR_INDEX_BRIGHTNESS" val="0"/>
  <p:tag name="KSO_WM_UNIT_TEXT_FILL_FORE_SCHEMECOLOR_INDEX" val="14"/>
  <p:tag name="KSO_WM_UNIT_TEXT_FILL_TYPE" val="1"/>
</p:tagLst>
</file>

<file path=ppt/tags/tag89.xml><?xml version="1.0" encoding="utf-8"?>
<p:tagLst xmlns:p="http://schemas.openxmlformats.org/presentationml/2006/main">
  <p:tag name="KSO_WM_SLIDE_BACKGROUND_TYPE" val="belt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7_4*i*1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8"/>
  <p:tag name="KSO_WM_UNIT_DEC_AREA_ID" val="a0e8e14b3b6d449e93888c6fd9039ff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81be6d11dfb4dd097b1c5d65d99831c"/>
  <p:tag name="KSO_WM_UNIT_TEXT_FILL_FORE_SCHEMECOLOR_INDEX_BRIGHTNESS" val="0"/>
  <p:tag name="KSO_WM_UNIT_TEXT_FILL_FORE_SCHEMECOLOR_INDEX" val="14"/>
  <p:tag name="KSO_WM_UNIT_TEXT_FILL_TYPE" val="1"/>
</p:tagLst>
</file>

<file path=ppt/tags/tag90.xml><?xml version="1.0" encoding="utf-8"?>
<p:tagLst xmlns:p="http://schemas.openxmlformats.org/presentationml/2006/main">
  <p:tag name="KSO_WM_SLIDE_BACKGROUND_TYPE" val="belt"/>
</p:tagLst>
</file>

<file path=ppt/tags/tag91.xml><?xml version="1.0" encoding="utf-8"?>
<p:tagLst xmlns:p="http://schemas.openxmlformats.org/presentationml/2006/main">
  <p:tag name="KSO_WM_SLIDE_BACKGROUND_TYPE" val="belt"/>
</p:tagLst>
</file>

<file path=ppt/tags/tag92.xml><?xml version="1.0" encoding="utf-8"?>
<p:tagLst xmlns:p="http://schemas.openxmlformats.org/presentationml/2006/main">
  <p:tag name="KSO_WM_SLIDE_BACKGROUND_TYPE" val="belt"/>
</p:tagLst>
</file>

<file path=ppt/tags/tag93.xml><?xml version="1.0" encoding="utf-8"?>
<p:tagLst xmlns:p="http://schemas.openxmlformats.org/presentationml/2006/main">
  <p:tag name="KSO_WM_SLIDE_BACKGROUND_TYPE" val="belt"/>
</p:tagLst>
</file>

<file path=ppt/tags/tag94.xml><?xml version="1.0" encoding="utf-8"?>
<p:tagLst xmlns:p="http://schemas.openxmlformats.org/presentationml/2006/main">
  <p:tag name="KSO_WM_TEMPLATE_CATEGORY" val="custom"/>
  <p:tag name="KSO_WM_TEMPLATE_INDEX" val="20215907"/>
</p:tagLst>
</file>

<file path=ppt/tags/tag95.xml><?xml version="1.0" encoding="utf-8"?>
<p:tagLst xmlns:p="http://schemas.openxmlformats.org/presentationml/2006/main">
  <p:tag name="KSO_WM_TEMPLATE_CATEGORY" val="custom"/>
  <p:tag name="KSO_WM_TEMPLATE_INDEX" val="20215907"/>
</p:tagLst>
</file>

<file path=ppt/tags/tag9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907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7_1*i*3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DEC_AREA_ID" val="2560d21c9d404a70aace7aa01dbe03f9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8cd4f30fad7437883a0f37513ecd957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7_1*i*4"/>
  <p:tag name="KSO_WM_TEMPLATE_CATEGORY" val="chip"/>
  <p:tag name="KSO_WM_TEMPLATE_INDEX" val="20215907"/>
  <p:tag name="KSO_WM_UNIT_LAYERLEVEL" val="1"/>
  <p:tag name="KSO_WM_TAG_VERSION" val="1.0"/>
  <p:tag name="KSO_WM_BEAUTIFY_FLAG" val="#wm#"/>
  <p:tag name="KSO_WM_CHIP_GROUPID" val="5fb48e2830a0f79ad1c7ba84"/>
  <p:tag name="KSO_WM_CHIP_XID" val="5fb48e2830a0f79ad1c7ba85"/>
  <p:tag name="KSO_WM_UNIT_TEXT_FILL_FORE_SCHEMECOLOR_INDEX_BRIGHTNESS" val="0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D9E8E8"/>
      </a:dk2>
      <a:lt2>
        <a:srgbClr val="ECF3F3"/>
      </a:lt2>
      <a:accent1>
        <a:srgbClr val="3E9697"/>
      </a:accent1>
      <a:accent2>
        <a:srgbClr val="3288AC"/>
      </a:accent2>
      <a:accent3>
        <a:srgbClr val="3976BA"/>
      </a:accent3>
      <a:accent4>
        <a:srgbClr val="5262B3"/>
      </a:accent4>
      <a:accent5>
        <a:srgbClr val="764D96"/>
      </a:accent5>
      <a:accent6>
        <a:srgbClr val="963D6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D9E8E8"/>
      </a:dk2>
      <a:lt2>
        <a:srgbClr val="ECF3F3"/>
      </a:lt2>
      <a:accent1>
        <a:srgbClr val="3E9697"/>
      </a:accent1>
      <a:accent2>
        <a:srgbClr val="3288AC"/>
      </a:accent2>
      <a:accent3>
        <a:srgbClr val="3976BA"/>
      </a:accent3>
      <a:accent4>
        <a:srgbClr val="5262B3"/>
      </a:accent4>
      <a:accent5>
        <a:srgbClr val="764D96"/>
      </a:accent5>
      <a:accent6>
        <a:srgbClr val="963D6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D9E8E8"/>
      </a:dk2>
      <a:lt2>
        <a:srgbClr val="ECF3F3"/>
      </a:lt2>
      <a:accent1>
        <a:srgbClr val="3E9697"/>
      </a:accent1>
      <a:accent2>
        <a:srgbClr val="3288AC"/>
      </a:accent2>
      <a:accent3>
        <a:srgbClr val="3976BA"/>
      </a:accent3>
      <a:accent4>
        <a:srgbClr val="5262B3"/>
      </a:accent4>
      <a:accent5>
        <a:srgbClr val="764D96"/>
      </a:accent5>
      <a:accent6>
        <a:srgbClr val="963D6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Office 主题​​">
  <a:themeElements>
    <a:clrScheme name="Adjacency">
      <a:dk1>
        <a:srgbClr val="000000"/>
      </a:dk1>
      <a:lt1>
        <a:srgbClr val="FFFFFF"/>
      </a:lt1>
      <a:dk2>
        <a:srgbClr val="D9E8E8"/>
      </a:dk2>
      <a:lt2>
        <a:srgbClr val="ECF3F3"/>
      </a:lt2>
      <a:accent1>
        <a:srgbClr val="3E9697"/>
      </a:accent1>
      <a:accent2>
        <a:srgbClr val="3288AC"/>
      </a:accent2>
      <a:accent3>
        <a:srgbClr val="3976BA"/>
      </a:accent3>
      <a:accent4>
        <a:srgbClr val="5262B3"/>
      </a:accent4>
      <a:accent5>
        <a:srgbClr val="764D96"/>
      </a:accent5>
      <a:accent6>
        <a:srgbClr val="963D6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D9E8E8"/>
      </a:dk2>
      <a:lt2>
        <a:srgbClr val="ECF3F3"/>
      </a:lt2>
      <a:accent1>
        <a:srgbClr val="3E9697"/>
      </a:accent1>
      <a:accent2>
        <a:srgbClr val="3288AC"/>
      </a:accent2>
      <a:accent3>
        <a:srgbClr val="3976BA"/>
      </a:accent3>
      <a:accent4>
        <a:srgbClr val="5262B3"/>
      </a:accent4>
      <a:accent5>
        <a:srgbClr val="764D96"/>
      </a:accent5>
      <a:accent6>
        <a:srgbClr val="963D6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2757</Words>
  <Application>WPS 演示</Application>
  <PresentationFormat>宽屏</PresentationFormat>
  <Paragraphs>301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方正黑体_GBK</vt:lpstr>
      <vt:lpstr>汉仪旗黑-85S</vt:lpstr>
      <vt:lpstr>黑体</vt:lpstr>
      <vt:lpstr>Wingdings</vt:lpstr>
      <vt:lpstr>Arial Unicode MS</vt:lpstr>
      <vt:lpstr>Calibri</vt:lpstr>
      <vt:lpstr>Office 主题</vt:lpstr>
      <vt:lpstr>2_Office 主题​​</vt:lpstr>
      <vt:lpstr>1_Office 主题​​</vt:lpstr>
      <vt:lpstr>4_Office 主题​​</vt:lpstr>
      <vt:lpstr>6_Office 主题​​</vt:lpstr>
      <vt:lpstr>7_Office 主题​​</vt:lpstr>
      <vt:lpstr>智慧工业固废解决方案</vt:lpstr>
      <vt:lpstr>PowerPoint 演示文稿</vt:lpstr>
      <vt:lpstr>绿环再生资源概况</vt:lpstr>
      <vt:lpstr>PowerPoint 演示文稿</vt:lpstr>
      <vt:lpstr>PowerPoint 演示文稿</vt:lpstr>
      <vt:lpstr>知识产权</vt:lpstr>
      <vt:lpstr>知识产权-实用新型</vt:lpstr>
      <vt:lpstr>PowerPoint 演示文稿</vt:lpstr>
      <vt:lpstr>PowerPoint 演示文稿</vt:lpstr>
      <vt:lpstr>智慧工业固废信息系统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绿环服务流程&amp;案例</vt:lpstr>
      <vt:lpstr>PowerPoint 演示文稿</vt:lpstr>
      <vt:lpstr>PowerPoint 演示文稿</vt:lpstr>
      <vt:lpstr>PowerPoint 演示文稿</vt:lpstr>
      <vt:lpstr>PowerPoint 演示文稿</vt:lpstr>
      <vt:lpstr>一般工业固废处置流程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绿色生活源泉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孙行之</cp:lastModifiedBy>
  <cp:revision>61</cp:revision>
  <dcterms:created xsi:type="dcterms:W3CDTF">2021-08-03T00:42:00Z</dcterms:created>
  <dcterms:modified xsi:type="dcterms:W3CDTF">2022-01-24T02:09:38Z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8260DC405E704D8AA76FF274C7C761CC</vt:lpwstr>
  </property>
  <property fmtid="{D5CDD505-2E9C-101B-9397-08002B2CF9AE}" pid="3" name="KSOProductBuildVer">
    <vt:lpwstr>2052-11.1.0.9929</vt:lpwstr>
  </property>
</Properties>
</file>